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5"/>
  </p:notesMasterIdLst>
  <p:sldIdLst>
    <p:sldId id="256" r:id="rId3"/>
    <p:sldId id="262" r:id="rId4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6"/>
    <p:restoredTop sz="94558"/>
  </p:normalViewPr>
  <p:slideViewPr>
    <p:cSldViewPr>
      <p:cViewPr varScale="1">
        <p:scale>
          <a:sx n="161" d="100"/>
          <a:sy n="161" d="100"/>
        </p:scale>
        <p:origin x="95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May 17, 2022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May 17, 2022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522762" cy="1460004"/>
          </a:xfrm>
        </p:spPr>
        <p:txBody>
          <a:bodyPr/>
          <a:lstStyle/>
          <a:p>
            <a:pPr eaLnBrk="1" hangingPunct="1"/>
            <a:r>
              <a:rPr lang="en-US" dirty="0"/>
              <a:t>BCOP Task Force Administrative Matters </a:t>
            </a:r>
            <a:endParaRPr lang="en-US" alt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RIPE 84</a:t>
            </a:r>
          </a:p>
          <a:p>
            <a:r>
              <a:rPr lang="en-US" dirty="0"/>
              <a:t>Berlin, Germany</a:t>
            </a:r>
          </a:p>
          <a:p>
            <a:pPr marL="0" indent="0"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6F75-41E9-0D4A-BA7A-01B30A7B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BCOP TF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706C-2DBC-224D-A16E-25A1C53C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Opening, Administrative, Global Activities [5 min]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BCOP Document on IT Procurement and Sustainability,</a:t>
            </a:r>
            <a:br>
              <a:rPr lang="en-US" dirty="0"/>
            </a:br>
            <a:r>
              <a:rPr lang="en-US" dirty="0"/>
              <a:t>Chris Adams [20 min]	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Building Resilient Network Infrastructure to Survive Natural Disasters or War,</a:t>
            </a:r>
            <a:br>
              <a:rPr lang="en-US" dirty="0"/>
            </a:br>
            <a:r>
              <a:rPr lang="en-US" dirty="0"/>
              <a:t>Sander </a:t>
            </a:r>
            <a:r>
              <a:rPr lang="en-US" dirty="0" err="1"/>
              <a:t>Steffann</a:t>
            </a:r>
            <a:r>
              <a:rPr lang="en-US" dirty="0"/>
              <a:t> [20 min]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Open </a:t>
            </a:r>
            <a:r>
              <a:rPr lang="en-US" dirty="0"/>
              <a:t>Microphone and Closing [5 min]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BD9AF-6B13-9342-B56A-D3230A723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3286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10510</TotalTime>
  <Pages>0</Pages>
  <Words>67</Words>
  <Characters>0</Characters>
  <Application>Microsoft Macintosh PowerPoint</Application>
  <PresentationFormat>On-screen Show (16:9)</PresentationFormat>
  <Lines>0</Lines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Helvetica Neue</vt:lpstr>
      <vt:lpstr>Helvetica Neue Light</vt:lpstr>
      <vt:lpstr>Title &amp; Subtitle</vt:lpstr>
      <vt:lpstr>Title &amp; Bullets</vt:lpstr>
      <vt:lpstr>BCOP Task Force Administrative Matters </vt:lpstr>
      <vt:lpstr>BCOP TF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>Benno Overeinder</cp:lastModifiedBy>
  <cp:revision>24</cp:revision>
  <dcterms:modified xsi:type="dcterms:W3CDTF">2022-05-17T14:56:49Z</dcterms:modified>
</cp:coreProperties>
</file>