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E1E1E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>
            <p:ph type="ctrTitle"/>
          </p:nvPr>
        </p:nvSpPr>
        <p:spPr>
          <a:xfrm>
            <a:off x="1804988" y="1442172"/>
            <a:ext cx="8582025" cy="217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/>
              <a:t>IXP Neutrality Project</a:t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2487872" y="3912322"/>
            <a:ext cx="7225780" cy="685800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2566988" y="3962400"/>
            <a:ext cx="7058025" cy="581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>
                <a:solidFill>
                  <a:srgbClr val="FFFFFF"/>
                </a:solidFill>
              </a:rPr>
              <a:t>https://neutral-inter.net/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