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7"/>
    <p:restoredTop sz="94675"/>
  </p:normalViewPr>
  <p:slideViewPr>
    <p:cSldViewPr snapToGrid="0" snapToObjects="1">
      <p:cViewPr varScale="1">
        <p:scale>
          <a:sx n="82" d="100"/>
          <a:sy n="82" d="100"/>
        </p:scale>
        <p:origin x="18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885</TotalTime>
  <Words>177</Words>
  <Application>Microsoft Macintosh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Helvetica</vt:lpstr>
      <vt:lpstr>Mesh</vt:lpstr>
      <vt:lpstr>Your FAVOURITE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Kurtis Lindqvist</cp:lastModifiedBy>
  <cp:revision>29</cp:revision>
  <dcterms:created xsi:type="dcterms:W3CDTF">2018-10-17T09:04:06Z</dcterms:created>
  <dcterms:modified xsi:type="dcterms:W3CDTF">2022-05-18T10:40:05Z</dcterms:modified>
</cp:coreProperties>
</file>