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9FE1"/>
    <a:srgbClr val="060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3285</TotalTime>
  <Words>666</Words>
  <Application>Microsoft Macintosh PowerPoint</Application>
  <PresentationFormat>Widescreen</PresentationFormat>
  <Paragraphs>98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Lato</vt:lpstr>
      <vt:lpstr>Lato Black</vt:lpstr>
      <vt:lpstr>Lato Light</vt:lpstr>
      <vt:lpstr>Tipo de letra del sistema normal</vt:lpstr>
      <vt:lpstr>Office Theme</vt:lpstr>
      <vt:lpstr>RIPE 84 – Euro-IX Update</vt:lpstr>
      <vt:lpstr>PowerPoint Presentation</vt:lpstr>
      <vt:lpstr>PowerPoint Presentation</vt:lpstr>
      <vt:lpstr>Membership Association of IXPs</vt:lpstr>
      <vt:lpstr>DE-CIX Update</vt:lpstr>
      <vt:lpstr>DE-CIX Update</vt:lpstr>
      <vt:lpstr>InterLAN Update</vt:lpstr>
      <vt:lpstr>LU-CIX Update</vt:lpstr>
      <vt:lpstr>SOLAS – INEX photo competition</vt:lpstr>
      <vt:lpstr>PowerPoint Presentation</vt:lpstr>
      <vt:lpstr>What is the Peering Toolbox?</vt:lpstr>
      <vt:lpstr>PowerPoint Presentation</vt:lpstr>
      <vt:lpstr>Homepage Statistics - Live Data</vt:lpstr>
      <vt:lpstr>IXP Directory and Compare Tool</vt:lpstr>
      <vt:lpstr>Metadata and dynamically filtered tables</vt:lpstr>
      <vt:lpstr>Dynamic charting</vt:lpstr>
      <vt:lpstr>Interactive maps</vt:lpstr>
      <vt:lpstr>Other Information</vt:lpstr>
      <vt:lpstr>IXPDB Sponsors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Surya Wijaya</dc:creator>
  <cp:lastModifiedBy>Bijal Sanghani</cp:lastModifiedBy>
  <cp:revision>99</cp:revision>
  <dcterms:created xsi:type="dcterms:W3CDTF">2020-03-26T09:42:47Z</dcterms:created>
  <dcterms:modified xsi:type="dcterms:W3CDTF">2022-05-18T08:52:50Z</dcterms:modified>
</cp:coreProperties>
</file>