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223"/>
    <a:srgbClr val="101334"/>
    <a:srgbClr val="303038"/>
    <a:srgbClr val="39323A"/>
    <a:srgbClr val="022D63"/>
    <a:srgbClr val="000000"/>
    <a:srgbClr val="BE2828"/>
    <a:srgbClr val="B00C18"/>
    <a:srgbClr val="595959"/>
    <a:srgbClr val="01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04" autoAdjust="0"/>
    <p:restoredTop sz="95679" autoAdjust="0"/>
  </p:normalViewPr>
  <p:slideViewPr>
    <p:cSldViewPr snapToGrid="0">
      <p:cViewPr varScale="1">
        <p:scale>
          <a:sx n="107" d="100"/>
          <a:sy n="107" d="100"/>
        </p:scale>
        <p:origin x="4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B74047FB90A640926418EB25099C6F" ma:contentTypeVersion="4" ma:contentTypeDescription="Ein neues Dokument erstellen." ma:contentTypeScope="" ma:versionID="ef00fc3648719a63ff753e15b80ea612">
  <xsd:schema xmlns:xsd="http://www.w3.org/2001/XMLSchema" xmlns:xs="http://www.w3.org/2001/XMLSchema" xmlns:p="http://schemas.microsoft.com/office/2006/metadata/properties" xmlns:ns2="399891a5-e65a-4fcd-8722-99df41c03da2" xmlns:ns3="8c65b6ac-ac2a-4ca8-a19b-66fb6d02507d" targetNamespace="http://schemas.microsoft.com/office/2006/metadata/properties" ma:root="true" ma:fieldsID="ebb086839000c14943cee5ac9a158768" ns2:_="" ns3:_="">
    <xsd:import namespace="399891a5-e65a-4fcd-8722-99df41c03da2"/>
    <xsd:import namespace="8c65b6ac-ac2a-4ca8-a19b-66fb6d0250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891a5-e65a-4fcd-8722-99df41c03d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5b6ac-ac2a-4ca8-a19b-66fb6d0250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F2269-428F-4FDA-AD63-41E8343FAAF4}">
  <ds:schemaRefs>
    <ds:schemaRef ds:uri="399891a5-e65a-4fcd-8722-99df41c03da2"/>
    <ds:schemaRef ds:uri="8c65b6ac-ac2a-4ca8-a19b-66fb6d0250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2F3B21-5582-47BB-985E-C9FFB0616CE5}">
  <ds:schemaRefs>
    <ds:schemaRef ds:uri="399891a5-e65a-4fcd-8722-99df41c03da2"/>
    <ds:schemaRef ds:uri="8c65b6ac-ac2a-4ca8-a19b-66fb6d0250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DC5CDE-ECD0-4B54-933E-AFB605AEF4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DE-CIx_Mater.potx</Template>
  <TotalTime>0</TotalTime>
  <Words>280</Words>
  <Application>Microsoft Office PowerPoint</Application>
  <PresentationFormat>On-screen Show (16:9)</PresentationFormat>
  <Paragraphs>93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-apple-system</vt:lpstr>
      <vt:lpstr>Arial</vt:lpstr>
      <vt:lpstr>BentonSans-Book</vt:lpstr>
      <vt:lpstr>Symbol</vt:lpstr>
      <vt:lpstr>Wingdings 3</vt:lpstr>
      <vt:lpstr>DE-CIX_Master Space Jan. 2021</vt:lpstr>
      <vt:lpstr>DE-CIX Master light 2021</vt:lpstr>
      <vt:lpstr>1_DE-CIX Master light 2021</vt:lpstr>
      <vt:lpstr>Welcome to  RIPE 84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DE-CIX in 2008</vt:lpstr>
      <vt:lpstr>DE-CIX in 2008</vt:lpstr>
      <vt:lpstr>DE-CIX Today: The Largest Neutral interconnection Ecosystem Globally</vt:lpstr>
      <vt:lpstr>A New Digital Era Has Started</vt:lpstr>
      <vt:lpstr>Digital Applications &amp; Content Closer  to People &amp; Business</vt:lpstr>
      <vt:lpstr>Bright Future  Ahead of Us!</vt:lpstr>
    </vt:vector>
  </TitlesOfParts>
  <Company>Die Firma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Mangelmann</dc:creator>
  <cp:lastModifiedBy>Thomas King</cp:lastModifiedBy>
  <cp:revision>48</cp:revision>
  <cp:lastPrinted>2017-02-21T09:15:13Z</cp:lastPrinted>
  <dcterms:created xsi:type="dcterms:W3CDTF">2015-08-11T09:51:46Z</dcterms:created>
  <dcterms:modified xsi:type="dcterms:W3CDTF">2022-05-16T07:05:01Z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0x010100B9B74047FB90A640926418EB25099C6F</vt:lpwstr>
  </property>
</Properties>
</file>