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8"/>
  </p:notesMasterIdLst>
  <p:sldIdLst>
    <p:sldId id="256" r:id="rId5"/>
    <p:sldId id="258" r:id="rId6"/>
    <p:sldId id="259" r:id="rId7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7"/>
    <p:restoredTop sz="94529"/>
  </p:normalViewPr>
  <p:slideViewPr>
    <p:cSldViewPr>
      <p:cViewPr varScale="1">
        <p:scale>
          <a:sx n="120" d="100"/>
          <a:sy n="120" d="100"/>
        </p:scale>
        <p:origin x="73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EDD104-EB2B-AF42-986B-DF607471979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5707D8-B092-BF46-AAEC-435D12B8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E5707D8-B092-BF46-AAEC-435D12B853C3}" type="slidenum">
              <a:rPr lang="en-US"/>
              <a:pPr defTabSz="966612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E1C-22F5-9B4C-BF14-4B9CEAED9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3079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10E4E9AC-A22E-6840-8CF4-9EECB15DEF2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fi-FI" altLang="en-US" dirty="0"/>
              <a:t>RIPE 84  Berlin and Online</a:t>
            </a:r>
          </a:p>
          <a:p>
            <a:pPr marL="0" indent="0" eaLnBrk="1" hangingPunct="1"/>
            <a:endParaRPr lang="fi-FI" altLang="en-US" dirty="0"/>
          </a:p>
          <a:p>
            <a:pPr marL="0" indent="0" eaLnBrk="1" hangingPunct="1"/>
            <a:r>
              <a:rPr lang="en-US" b="1" dirty="0"/>
              <a:t>Thursday, 19 may 2022</a:t>
            </a:r>
          </a:p>
          <a:p>
            <a:pPr marL="0" indent="0" eaLnBrk="1" hangingPunct="1"/>
            <a:endParaRPr lang="en-US" b="1" dirty="0"/>
          </a:p>
          <a:p>
            <a:pPr marL="0" indent="0" eaLnBrk="1" hangingPunct="1"/>
            <a:r>
              <a:rPr lang="en-US" b="1" dirty="0"/>
              <a:t>11:00 - 12:30 CET</a:t>
            </a:r>
            <a:endParaRPr lang="en-US" altLang="en-US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4341AF7-B2D8-8848-94F0-DADFE954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IPv6 </a:t>
            </a:r>
            <a:r>
              <a:rPr lang="fi-FI" dirty="0" err="1"/>
              <a:t>Working</a:t>
            </a:r>
            <a:r>
              <a:rPr lang="fi-FI" dirty="0"/>
              <a:t> Group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89C8-3100-40AC-B7A4-EDC16FF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4" y="133944"/>
            <a:ext cx="8268891" cy="1069655"/>
          </a:xfrm>
        </p:spPr>
        <p:txBody>
          <a:bodyPr/>
          <a:lstStyle/>
          <a:p>
            <a:r>
              <a:rPr lang="fi-FI" altLang="en-US" dirty="0">
                <a:solidFill>
                  <a:schemeClr val="tx2"/>
                </a:solidFill>
              </a:rPr>
              <a:t>Agenda   </a:t>
            </a:r>
            <a:br>
              <a:rPr lang="fi-FI" altLang="en-US" dirty="0">
                <a:solidFill>
                  <a:schemeClr val="tx2"/>
                </a:solidFill>
              </a:rPr>
            </a:br>
            <a:br>
              <a:rPr lang="fi-FI" altLang="en-US" dirty="0">
                <a:solidFill>
                  <a:schemeClr val="tx2"/>
                </a:solidFill>
              </a:rPr>
            </a:br>
            <a:r>
              <a:rPr lang="fi-FI" altLang="en-US" dirty="0">
                <a:solidFill>
                  <a:schemeClr val="tx2"/>
                </a:solidFill>
              </a:rPr>
              <a:t> 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C96-C36E-4E3F-8161-5B0030BA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4237-D3CC-4A43-B203-3EC6E60E72CB}" type="slidenum">
              <a:rPr lang="en-US" altLang="en-US" smtClean="0"/>
              <a:pPr/>
              <a:t>2</a:t>
            </a:fld>
            <a:endParaRPr lang="en-US" alt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19A3D-44E4-4250-BC98-2294CCBB9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10819"/>
              </p:ext>
            </p:extLst>
          </p:nvPr>
        </p:nvGraphicFramePr>
        <p:xfrm>
          <a:off x="467544" y="771551"/>
          <a:ext cx="8064896" cy="7005449"/>
        </p:xfrm>
        <a:graphic>
          <a:graphicData uri="http://schemas.openxmlformats.org/drawingml/2006/table">
            <a:tbl>
              <a:tblPr/>
              <a:tblGrid>
                <a:gridCol w="7711173">
                  <a:extLst>
                    <a:ext uri="{9D8B030D-6E8A-4147-A177-3AD203B41FA5}">
                      <a16:colId xmlns:a16="http://schemas.microsoft.com/office/drawing/2014/main" val="1576411955"/>
                    </a:ext>
                  </a:extLst>
                </a:gridCol>
                <a:gridCol w="353723">
                  <a:extLst>
                    <a:ext uri="{9D8B030D-6E8A-4147-A177-3AD203B41FA5}">
                      <a16:colId xmlns:a16="http://schemas.microsoft.com/office/drawing/2014/main" val="513372440"/>
                    </a:ext>
                  </a:extLst>
                </a:gridCol>
              </a:tblGrid>
              <a:tr h="884246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Chairs,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welcome, etiquette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acceptation of the minutes       5 min.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Wilhelm Boeddinghaus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IPv6 and the Windows 10 Firewall    (25 min incl Q&amp;A)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Paolo Volpato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IPv6 Deployment Status: Update and Remaining Challenges (20 min incl Q&amp;A)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Justin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Lurman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Eric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Vyncke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Just Another Measurement of Extension header Survivability (JAMES)"  (10 min incl Q&amp;A)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Matthias Scheer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IPv6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addressing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inside VPN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tunnel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endpoints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rotating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prefixes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(25 min incl Q&amp;A)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Chairs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round up, thanks                                       5 min</a:t>
                      </a:r>
                      <a:endParaRPr lang="fi-FI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642578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296112"/>
                  </a:ext>
                </a:extLst>
              </a:tr>
              <a:tr h="884246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>
                        <a:solidFill>
                          <a:srgbClr val="555555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77766"/>
                  </a:ext>
                </a:extLst>
              </a:tr>
              <a:tr h="1091677">
                <a:tc>
                  <a:txBody>
                    <a:bodyPr/>
                    <a:lstStyle/>
                    <a:p>
                      <a:pPr fontAlgn="ctr"/>
                      <a:endParaRPr lang="en-US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9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824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5299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812" y="339503"/>
            <a:ext cx="4697016" cy="2376264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Thank you !</a:t>
            </a:r>
          </a:p>
          <a:p>
            <a:pPr marL="0" indent="0" eaLnBrk="1" hangingPunct="1"/>
            <a:r>
              <a:rPr lang="en-US" altLang="en-US" sz="4000" dirty="0"/>
              <a:t>         &amp;</a:t>
            </a:r>
          </a:p>
          <a:p>
            <a:pPr marL="0" indent="0" eaLnBrk="1" hangingPunct="1"/>
            <a:r>
              <a:rPr lang="en-US" altLang="en-US" sz="4000" dirty="0"/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0251620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10384</TotalTime>
  <Pages>0</Pages>
  <Words>155</Words>
  <Characters>0</Characters>
  <Application>Microsoft Office PowerPoint</Application>
  <PresentationFormat>On-screen Show (16:9)</PresentationFormat>
  <Lines>0</Lines>
  <Paragraphs>31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Gill Sans</vt:lpstr>
      <vt:lpstr>Gill Sans (Headings)</vt:lpstr>
      <vt:lpstr>Helvetica Neue</vt:lpstr>
      <vt:lpstr>Helvetica Neue Light</vt:lpstr>
      <vt:lpstr>Title &amp; Subtitle</vt:lpstr>
      <vt:lpstr>Title &amp; Bullets</vt:lpstr>
      <vt:lpstr>Title &amp; Bullets copy</vt:lpstr>
      <vt:lpstr>Questions</vt:lpstr>
      <vt:lpstr>IPv6 Working Group</vt:lpstr>
      <vt:lpstr>Agenda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>Jetten Raymond</dc:creator>
  <cp:keywords/>
  <dc:description/>
  <cp:lastModifiedBy>Jetten Raymond</cp:lastModifiedBy>
  <cp:revision>33</cp:revision>
  <cp:lastPrinted>2020-05-12T08:36:11Z</cp:lastPrinted>
  <dcterms:modified xsi:type="dcterms:W3CDTF">2022-05-13T07:46:53Z</dcterms:modified>
</cp:coreProperties>
</file>