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B8"/>
    <a:srgbClr val="318787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6" autoAdjust="0"/>
    <p:restoredTop sz="94660"/>
  </p:normalViewPr>
  <p:slideViewPr>
    <p:cSldViewPr snapToGrid="0">
      <p:cViewPr>
        <p:scale>
          <a:sx n="75" d="100"/>
          <a:sy n="75" d="100"/>
        </p:scale>
        <p:origin x="108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178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 Light</vt:lpstr>
      <vt:lpstr>Roboto Medium</vt:lpstr>
      <vt:lpstr>Symbol</vt:lpstr>
      <vt:lpstr>Office Theme</vt:lpstr>
      <vt:lpstr>PowerPoint Presentation</vt:lpstr>
      <vt:lpstr>Some facts</vt:lpstr>
      <vt:lpstr>What to expect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partners</vt:lpstr>
      <vt:lpstr>See you in Belgrade!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Žarko Kecić</dc:creator>
  <cp:lastModifiedBy>Žarko Kecić</cp:lastModifiedBy>
  <cp:revision>6</cp:revision>
  <dcterms:created xsi:type="dcterms:W3CDTF">2022-05-18T07:45:13Z</dcterms:created>
  <dcterms:modified xsi:type="dcterms:W3CDTF">2022-05-20T07:25:36Z</dcterms:modified>
</cp:coreProperties>
</file>