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7D51048-2228-4E09-B0F7-060AC294028D}" v="8" dt="2022-05-16T06:01:51.780"/>
  </p1510:revLst>
</p1510:revInfo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ørensen, Frode" userId="5ccd78c7-b65a-4edb-8ac9-22014307bb13" providerId="ADAL" clId="{E17D6AE1-5675-4D33-9FE1-152307B62A7E}"/>
    <pc:docChg chg="delSld">
      <pc:chgData name="Sørensen, Frode" userId="5ccd78c7-b65a-4edb-8ac9-22014307bb13" providerId="ADAL" clId="{E17D6AE1-5675-4D33-9FE1-152307B62A7E}" dt="2022-05-04T10:59:00.308" v="11" actId="47"/>
      <pc:docMkLst>
        <pc:docMk/>
      </pc:docMkLst>
      <pc:sldChg chg="del">
        <pc:chgData name="Sørensen, Frode" userId="5ccd78c7-b65a-4edb-8ac9-22014307bb13" providerId="ADAL" clId="{E17D6AE1-5675-4D33-9FE1-152307B62A7E}" dt="2022-05-04T10:58:59.082" v="9" actId="47"/>
        <pc:sldMkLst>
          <pc:docMk/>
          <pc:sldMk cId="664229820" sldId="260"/>
        </pc:sldMkLst>
      </pc:sldChg>
      <pc:sldChg chg="del">
        <pc:chgData name="Sørensen, Frode" userId="5ccd78c7-b65a-4edb-8ac9-22014307bb13" providerId="ADAL" clId="{E17D6AE1-5675-4D33-9FE1-152307B62A7E}" dt="2022-05-04T10:58:59.654" v="10" actId="47"/>
        <pc:sldMkLst>
          <pc:docMk/>
          <pc:sldMk cId="3616311536" sldId="261"/>
        </pc:sldMkLst>
      </pc:sldChg>
      <pc:sldChg chg="del">
        <pc:chgData name="Sørensen, Frode" userId="5ccd78c7-b65a-4edb-8ac9-22014307bb13" providerId="ADAL" clId="{E17D6AE1-5675-4D33-9FE1-152307B62A7E}" dt="2022-05-04T10:58:58.045" v="7" actId="47"/>
        <pc:sldMkLst>
          <pc:docMk/>
          <pc:sldMk cId="3424178909" sldId="263"/>
        </pc:sldMkLst>
      </pc:sldChg>
      <pc:sldChg chg="del">
        <pc:chgData name="Sørensen, Frode" userId="5ccd78c7-b65a-4edb-8ac9-22014307bb13" providerId="ADAL" clId="{E17D6AE1-5675-4D33-9FE1-152307B62A7E}" dt="2022-05-04T10:58:57.713" v="6" actId="47"/>
        <pc:sldMkLst>
          <pc:docMk/>
          <pc:sldMk cId="698335411" sldId="266"/>
        </pc:sldMkLst>
      </pc:sldChg>
      <pc:sldChg chg="del">
        <pc:chgData name="Sørensen, Frode" userId="5ccd78c7-b65a-4edb-8ac9-22014307bb13" providerId="ADAL" clId="{E17D6AE1-5675-4D33-9FE1-152307B62A7E}" dt="2022-05-04T10:58:57.405" v="5" actId="47"/>
        <pc:sldMkLst>
          <pc:docMk/>
          <pc:sldMk cId="3029043539" sldId="267"/>
        </pc:sldMkLst>
      </pc:sldChg>
      <pc:sldChg chg="del">
        <pc:chgData name="Sørensen, Frode" userId="5ccd78c7-b65a-4edb-8ac9-22014307bb13" providerId="ADAL" clId="{E17D6AE1-5675-4D33-9FE1-152307B62A7E}" dt="2022-05-04T10:58:57.127" v="4" actId="47"/>
        <pc:sldMkLst>
          <pc:docMk/>
          <pc:sldMk cId="1351857497" sldId="268"/>
        </pc:sldMkLst>
      </pc:sldChg>
      <pc:sldChg chg="del">
        <pc:chgData name="Sørensen, Frode" userId="5ccd78c7-b65a-4edb-8ac9-22014307bb13" providerId="ADAL" clId="{E17D6AE1-5675-4D33-9FE1-152307B62A7E}" dt="2022-05-04T10:58:56.824" v="3" actId="47"/>
        <pc:sldMkLst>
          <pc:docMk/>
          <pc:sldMk cId="70556043" sldId="269"/>
        </pc:sldMkLst>
      </pc:sldChg>
      <pc:sldChg chg="del">
        <pc:chgData name="Sørensen, Frode" userId="5ccd78c7-b65a-4edb-8ac9-22014307bb13" providerId="ADAL" clId="{E17D6AE1-5675-4D33-9FE1-152307B62A7E}" dt="2022-05-04T10:58:56.605" v="2" actId="47"/>
        <pc:sldMkLst>
          <pc:docMk/>
          <pc:sldMk cId="2452106040" sldId="270"/>
        </pc:sldMkLst>
      </pc:sldChg>
      <pc:sldChg chg="del">
        <pc:chgData name="Sørensen, Frode" userId="5ccd78c7-b65a-4edb-8ac9-22014307bb13" providerId="ADAL" clId="{E17D6AE1-5675-4D33-9FE1-152307B62A7E}" dt="2022-05-04T10:58:56.277" v="1" actId="47"/>
        <pc:sldMkLst>
          <pc:docMk/>
          <pc:sldMk cId="3814142185" sldId="271"/>
        </pc:sldMkLst>
      </pc:sldChg>
      <pc:sldChg chg="del">
        <pc:chgData name="Sørensen, Frode" userId="5ccd78c7-b65a-4edb-8ac9-22014307bb13" providerId="ADAL" clId="{E17D6AE1-5675-4D33-9FE1-152307B62A7E}" dt="2022-05-04T10:58:55.868" v="0" actId="47"/>
        <pc:sldMkLst>
          <pc:docMk/>
          <pc:sldMk cId="1514202956" sldId="272"/>
        </pc:sldMkLst>
      </pc:sldChg>
      <pc:sldChg chg="del">
        <pc:chgData name="Sørensen, Frode" userId="5ccd78c7-b65a-4edb-8ac9-22014307bb13" providerId="ADAL" clId="{E17D6AE1-5675-4D33-9FE1-152307B62A7E}" dt="2022-05-04T10:59:00.308" v="11" actId="47"/>
        <pc:sldMkLst>
          <pc:docMk/>
          <pc:sldMk cId="471645068" sldId="274"/>
        </pc:sldMkLst>
      </pc:sldChg>
      <pc:sldChg chg="del">
        <pc:chgData name="Sørensen, Frode" userId="5ccd78c7-b65a-4edb-8ac9-22014307bb13" providerId="ADAL" clId="{E17D6AE1-5675-4D33-9FE1-152307B62A7E}" dt="2022-05-04T10:58:58.358" v="8" actId="47"/>
        <pc:sldMkLst>
          <pc:docMk/>
          <pc:sldMk cId="2398500396" sldId="282"/>
        </pc:sldMkLst>
      </pc:sldChg>
    </pc:docChg>
  </pc:docChgLst>
  <pc:docChgLst>
    <pc:chgData name="Sørensen, Frode" userId="5ccd78c7-b65a-4edb-8ac9-22014307bb13" providerId="ADAL" clId="{2B4538EE-B9A9-46D8-AF89-F516B78401EC}"/>
    <pc:docChg chg="undo custSel addSld delSld modSld sldOrd">
      <pc:chgData name="Sørensen, Frode" userId="5ccd78c7-b65a-4edb-8ac9-22014307bb13" providerId="ADAL" clId="{2B4538EE-B9A9-46D8-AF89-F516B78401EC}" dt="2022-02-08T12:46:54.122" v="4148"/>
      <pc:docMkLst>
        <pc:docMk/>
      </pc:docMkLst>
      <pc:sldChg chg="modSp mod">
        <pc:chgData name="Sørensen, Frode" userId="5ccd78c7-b65a-4edb-8ac9-22014307bb13" providerId="ADAL" clId="{2B4538EE-B9A9-46D8-AF89-F516B78401EC}" dt="2022-02-08T12:46:07.874" v="4134" actId="6549"/>
        <pc:sldMkLst>
          <pc:docMk/>
          <pc:sldMk cId="2793705147" sldId="256"/>
        </pc:sldMkLst>
        <pc:spChg chg="mod">
          <ac:chgData name="Sørensen, Frode" userId="5ccd78c7-b65a-4edb-8ac9-22014307bb13" providerId="ADAL" clId="{2B4538EE-B9A9-46D8-AF89-F516B78401EC}" dt="2022-02-08T12:46:07.874" v="4134" actId="6549"/>
          <ac:spMkLst>
            <pc:docMk/>
            <pc:sldMk cId="2793705147" sldId="256"/>
            <ac:spMk id="3" creationId="{6100720F-EDDA-4B97-9194-4CAB93EF3A70}"/>
          </ac:spMkLst>
        </pc:spChg>
      </pc:sldChg>
      <pc:sldChg chg="modSp mod">
        <pc:chgData name="Sørensen, Frode" userId="5ccd78c7-b65a-4edb-8ac9-22014307bb13" providerId="ADAL" clId="{2B4538EE-B9A9-46D8-AF89-F516B78401EC}" dt="2022-02-08T12:46:18.251" v="4144" actId="20577"/>
        <pc:sldMkLst>
          <pc:docMk/>
          <pc:sldMk cId="4008390856" sldId="258"/>
        </pc:sldMkLst>
        <pc:spChg chg="mod">
          <ac:chgData name="Sørensen, Frode" userId="5ccd78c7-b65a-4edb-8ac9-22014307bb13" providerId="ADAL" clId="{2B4538EE-B9A9-46D8-AF89-F516B78401EC}" dt="2022-02-08T12:46:18.251" v="4144" actId="20577"/>
          <ac:spMkLst>
            <pc:docMk/>
            <pc:sldMk cId="4008390856" sldId="258"/>
            <ac:spMk id="2" creationId="{C6325F6C-9DA1-48A9-A16C-D86B8494801F}"/>
          </ac:spMkLst>
        </pc:spChg>
        <pc:spChg chg="mod">
          <ac:chgData name="Sørensen, Frode" userId="5ccd78c7-b65a-4edb-8ac9-22014307bb13" providerId="ADAL" clId="{2B4538EE-B9A9-46D8-AF89-F516B78401EC}" dt="2022-02-08T12:45:41.668" v="4129" actId="12"/>
          <ac:spMkLst>
            <pc:docMk/>
            <pc:sldMk cId="4008390856" sldId="258"/>
            <ac:spMk id="3" creationId="{5313686B-952E-4898-96DB-A221D9D5F422}"/>
          </ac:spMkLst>
        </pc:spChg>
      </pc:sldChg>
      <pc:sldChg chg="del">
        <pc:chgData name="Sørensen, Frode" userId="5ccd78c7-b65a-4edb-8ac9-22014307bb13" providerId="ADAL" clId="{2B4538EE-B9A9-46D8-AF89-F516B78401EC}" dt="2022-02-08T08:13:45.225" v="60" actId="47"/>
        <pc:sldMkLst>
          <pc:docMk/>
          <pc:sldMk cId="1058634129" sldId="273"/>
        </pc:sldMkLst>
      </pc:sldChg>
      <pc:sldChg chg="add">
        <pc:chgData name="Sørensen, Frode" userId="5ccd78c7-b65a-4edb-8ac9-22014307bb13" providerId="ADAL" clId="{2B4538EE-B9A9-46D8-AF89-F516B78401EC}" dt="2022-02-08T12:42:27.931" v="4083"/>
        <pc:sldMkLst>
          <pc:docMk/>
          <pc:sldMk cId="1633559937" sldId="280"/>
        </pc:sldMkLst>
      </pc:sldChg>
      <pc:sldChg chg="del">
        <pc:chgData name="Sørensen, Frode" userId="5ccd78c7-b65a-4edb-8ac9-22014307bb13" providerId="ADAL" clId="{2B4538EE-B9A9-46D8-AF89-F516B78401EC}" dt="2022-02-08T12:42:25.016" v="4082" actId="2696"/>
        <pc:sldMkLst>
          <pc:docMk/>
          <pc:sldMk cId="1728054392" sldId="280"/>
        </pc:sldMkLst>
      </pc:sldChg>
      <pc:sldChg chg="add">
        <pc:chgData name="Sørensen, Frode" userId="5ccd78c7-b65a-4edb-8ac9-22014307bb13" providerId="ADAL" clId="{2B4538EE-B9A9-46D8-AF89-F516B78401EC}" dt="2022-02-08T12:42:27.931" v="4083"/>
        <pc:sldMkLst>
          <pc:docMk/>
          <pc:sldMk cId="146194290" sldId="281"/>
        </pc:sldMkLst>
      </pc:sldChg>
      <pc:sldChg chg="del">
        <pc:chgData name="Sørensen, Frode" userId="5ccd78c7-b65a-4edb-8ac9-22014307bb13" providerId="ADAL" clId="{2B4538EE-B9A9-46D8-AF89-F516B78401EC}" dt="2022-02-08T12:42:25.016" v="4082" actId="2696"/>
        <pc:sldMkLst>
          <pc:docMk/>
          <pc:sldMk cId="2926633602" sldId="281"/>
        </pc:sldMkLst>
      </pc:sldChg>
      <pc:sldChg chg="modSp mod">
        <pc:chgData name="Sørensen, Frode" userId="5ccd78c7-b65a-4edb-8ac9-22014307bb13" providerId="ADAL" clId="{2B4538EE-B9A9-46D8-AF89-F516B78401EC}" dt="2022-02-08T12:43:03.224" v="4084" actId="20577"/>
        <pc:sldMkLst>
          <pc:docMk/>
          <pc:sldMk cId="2984879142" sldId="282"/>
        </pc:sldMkLst>
        <pc:spChg chg="mod">
          <ac:chgData name="Sørensen, Frode" userId="5ccd78c7-b65a-4edb-8ac9-22014307bb13" providerId="ADAL" clId="{2B4538EE-B9A9-46D8-AF89-F516B78401EC}" dt="2022-02-08T12:43:03.224" v="4084" actId="20577"/>
          <ac:spMkLst>
            <pc:docMk/>
            <pc:sldMk cId="2984879142" sldId="282"/>
            <ac:spMk id="2" creationId="{C6325F6C-9DA1-48A9-A16C-D86B8494801F}"/>
          </ac:spMkLst>
        </pc:spChg>
      </pc:sldChg>
      <pc:sldChg chg="addSp delSp modSp mod ord">
        <pc:chgData name="Sørensen, Frode" userId="5ccd78c7-b65a-4edb-8ac9-22014307bb13" providerId="ADAL" clId="{2B4538EE-B9A9-46D8-AF89-F516B78401EC}" dt="2022-02-08T11:05:46.758" v="548" actId="1038"/>
        <pc:sldMkLst>
          <pc:docMk/>
          <pc:sldMk cId="670193648" sldId="385"/>
        </pc:sldMkLst>
        <pc:spChg chg="mod">
          <ac:chgData name="Sørensen, Frode" userId="5ccd78c7-b65a-4edb-8ac9-22014307bb13" providerId="ADAL" clId="{2B4538EE-B9A9-46D8-AF89-F516B78401EC}" dt="2022-02-08T08:16:06.907" v="88" actId="20577"/>
          <ac:spMkLst>
            <pc:docMk/>
            <pc:sldMk cId="670193648" sldId="385"/>
            <ac:spMk id="2" creationId="{E865491A-A9DD-4B1D-9655-0A224C32761E}"/>
          </ac:spMkLst>
        </pc:spChg>
        <pc:spChg chg="mod">
          <ac:chgData name="Sørensen, Frode" userId="5ccd78c7-b65a-4edb-8ac9-22014307bb13" providerId="ADAL" clId="{2B4538EE-B9A9-46D8-AF89-F516B78401EC}" dt="2022-02-08T08:14:39.544" v="63" actId="113"/>
          <ac:spMkLst>
            <pc:docMk/>
            <pc:sldMk cId="670193648" sldId="385"/>
            <ac:spMk id="13" creationId="{3F96C20F-B202-4F8E-8E87-672776CC8900}"/>
          </ac:spMkLst>
        </pc:spChg>
        <pc:spChg chg="mod">
          <ac:chgData name="Sørensen, Frode" userId="5ccd78c7-b65a-4edb-8ac9-22014307bb13" providerId="ADAL" clId="{2B4538EE-B9A9-46D8-AF89-F516B78401EC}" dt="2022-02-08T08:14:39.544" v="63" actId="113"/>
          <ac:spMkLst>
            <pc:docMk/>
            <pc:sldMk cId="670193648" sldId="385"/>
            <ac:spMk id="14" creationId="{09BA7502-86A6-49E0-9C7B-D6276ED7A72C}"/>
          </ac:spMkLst>
        </pc:spChg>
        <pc:spChg chg="mod">
          <ac:chgData name="Sørensen, Frode" userId="5ccd78c7-b65a-4edb-8ac9-22014307bb13" providerId="ADAL" clId="{2B4538EE-B9A9-46D8-AF89-F516B78401EC}" dt="2022-02-08T08:14:39.544" v="63" actId="113"/>
          <ac:spMkLst>
            <pc:docMk/>
            <pc:sldMk cId="670193648" sldId="385"/>
            <ac:spMk id="15" creationId="{427B7F1C-FF74-400B-BBA4-BF21CA747E3C}"/>
          </ac:spMkLst>
        </pc:spChg>
        <pc:spChg chg="mod">
          <ac:chgData name="Sørensen, Frode" userId="5ccd78c7-b65a-4edb-8ac9-22014307bb13" providerId="ADAL" clId="{2B4538EE-B9A9-46D8-AF89-F516B78401EC}" dt="2022-02-08T08:14:39.544" v="63" actId="113"/>
          <ac:spMkLst>
            <pc:docMk/>
            <pc:sldMk cId="670193648" sldId="385"/>
            <ac:spMk id="16" creationId="{427F1A69-9386-4160-81B2-3C11F9B91A63}"/>
          </ac:spMkLst>
        </pc:spChg>
        <pc:spChg chg="mod">
          <ac:chgData name="Sørensen, Frode" userId="5ccd78c7-b65a-4edb-8ac9-22014307bb13" providerId="ADAL" clId="{2B4538EE-B9A9-46D8-AF89-F516B78401EC}" dt="2022-02-08T08:14:39.544" v="63" actId="113"/>
          <ac:spMkLst>
            <pc:docMk/>
            <pc:sldMk cId="670193648" sldId="385"/>
            <ac:spMk id="17" creationId="{63DD7650-5665-4846-9824-2CFBAAD2A17E}"/>
          </ac:spMkLst>
        </pc:spChg>
        <pc:spChg chg="mod">
          <ac:chgData name="Sørensen, Frode" userId="5ccd78c7-b65a-4edb-8ac9-22014307bb13" providerId="ADAL" clId="{2B4538EE-B9A9-46D8-AF89-F516B78401EC}" dt="2022-02-08T08:14:39.544" v="63" actId="113"/>
          <ac:spMkLst>
            <pc:docMk/>
            <pc:sldMk cId="670193648" sldId="385"/>
            <ac:spMk id="18" creationId="{FDBE606C-37BC-4548-92BF-6C2968B94273}"/>
          </ac:spMkLst>
        </pc:spChg>
        <pc:spChg chg="mod">
          <ac:chgData name="Sørensen, Frode" userId="5ccd78c7-b65a-4edb-8ac9-22014307bb13" providerId="ADAL" clId="{2B4538EE-B9A9-46D8-AF89-F516B78401EC}" dt="2022-02-08T08:14:31.172" v="61" actId="113"/>
          <ac:spMkLst>
            <pc:docMk/>
            <pc:sldMk cId="670193648" sldId="385"/>
            <ac:spMk id="27" creationId="{202C292B-430B-42EE-8C26-42B95A7E0D21}"/>
          </ac:spMkLst>
        </pc:spChg>
        <pc:spChg chg="mod">
          <ac:chgData name="Sørensen, Frode" userId="5ccd78c7-b65a-4edb-8ac9-22014307bb13" providerId="ADAL" clId="{2B4538EE-B9A9-46D8-AF89-F516B78401EC}" dt="2022-02-08T08:14:34.077" v="62" actId="113"/>
          <ac:spMkLst>
            <pc:docMk/>
            <pc:sldMk cId="670193648" sldId="385"/>
            <ac:spMk id="28" creationId="{87EC1D12-E0F2-4CB6-A61E-53DEDA36C790}"/>
          </ac:spMkLst>
        </pc:spChg>
        <pc:spChg chg="add del">
          <ac:chgData name="Sørensen, Frode" userId="5ccd78c7-b65a-4edb-8ac9-22014307bb13" providerId="ADAL" clId="{2B4538EE-B9A9-46D8-AF89-F516B78401EC}" dt="2022-02-08T10:56:36.461" v="453" actId="478"/>
          <ac:spMkLst>
            <pc:docMk/>
            <pc:sldMk cId="670193648" sldId="385"/>
            <ac:spMk id="35" creationId="{984836FA-D848-4C24-B3C6-80AC391B426F}"/>
          </ac:spMkLst>
        </pc:spChg>
        <pc:spChg chg="del mod">
          <ac:chgData name="Sørensen, Frode" userId="5ccd78c7-b65a-4edb-8ac9-22014307bb13" providerId="ADAL" clId="{2B4538EE-B9A9-46D8-AF89-F516B78401EC}" dt="2022-02-08T10:56:36.461" v="453" actId="478"/>
          <ac:spMkLst>
            <pc:docMk/>
            <pc:sldMk cId="670193648" sldId="385"/>
            <ac:spMk id="37" creationId="{FB72DE61-4BF8-4A7F-A86E-C4FA6CBBBD2C}"/>
          </ac:spMkLst>
        </pc:spChg>
        <pc:spChg chg="del mod">
          <ac:chgData name="Sørensen, Frode" userId="5ccd78c7-b65a-4edb-8ac9-22014307bb13" providerId="ADAL" clId="{2B4538EE-B9A9-46D8-AF89-F516B78401EC}" dt="2022-02-08T10:56:36.461" v="453" actId="478"/>
          <ac:spMkLst>
            <pc:docMk/>
            <pc:sldMk cId="670193648" sldId="385"/>
            <ac:spMk id="39" creationId="{66A6D801-51D9-454E-8B58-7F13D09BDCD4}"/>
          </ac:spMkLst>
        </pc:spChg>
        <pc:spChg chg="add del mod">
          <ac:chgData name="Sørensen, Frode" userId="5ccd78c7-b65a-4edb-8ac9-22014307bb13" providerId="ADAL" clId="{2B4538EE-B9A9-46D8-AF89-F516B78401EC}" dt="2022-02-08T10:56:36.461" v="453" actId="478"/>
          <ac:spMkLst>
            <pc:docMk/>
            <pc:sldMk cId="670193648" sldId="385"/>
            <ac:spMk id="40" creationId="{E38675D2-F211-4AE2-A37B-C00F6BB48C41}"/>
          </ac:spMkLst>
        </pc:spChg>
        <pc:spChg chg="del">
          <ac:chgData name="Sørensen, Frode" userId="5ccd78c7-b65a-4edb-8ac9-22014307bb13" providerId="ADAL" clId="{2B4538EE-B9A9-46D8-AF89-F516B78401EC}" dt="2022-02-08T10:56:36.461" v="453" actId="478"/>
          <ac:spMkLst>
            <pc:docMk/>
            <pc:sldMk cId="670193648" sldId="385"/>
            <ac:spMk id="42" creationId="{40095FB1-9AE4-4E87-81FE-35984C8EE952}"/>
          </ac:spMkLst>
        </pc:spChg>
        <pc:spChg chg="del">
          <ac:chgData name="Sørensen, Frode" userId="5ccd78c7-b65a-4edb-8ac9-22014307bb13" providerId="ADAL" clId="{2B4538EE-B9A9-46D8-AF89-F516B78401EC}" dt="2022-02-08T10:54:19.651" v="434" actId="478"/>
          <ac:spMkLst>
            <pc:docMk/>
            <pc:sldMk cId="670193648" sldId="385"/>
            <ac:spMk id="46" creationId="{E5968590-3D1D-4FB1-A3DC-565640EC18D7}"/>
          </ac:spMkLst>
        </pc:spChg>
        <pc:spChg chg="add mod">
          <ac:chgData name="Sørensen, Frode" userId="5ccd78c7-b65a-4edb-8ac9-22014307bb13" providerId="ADAL" clId="{2B4538EE-B9A9-46D8-AF89-F516B78401EC}" dt="2022-02-08T10:55:56.074" v="443" actId="164"/>
          <ac:spMkLst>
            <pc:docMk/>
            <pc:sldMk cId="670193648" sldId="385"/>
            <ac:spMk id="51" creationId="{66B4A19F-F2C6-4428-A447-31D1A0880310}"/>
          </ac:spMkLst>
        </pc:spChg>
        <pc:spChg chg="add mod">
          <ac:chgData name="Sørensen, Frode" userId="5ccd78c7-b65a-4edb-8ac9-22014307bb13" providerId="ADAL" clId="{2B4538EE-B9A9-46D8-AF89-F516B78401EC}" dt="2022-02-08T10:55:56.074" v="443" actId="164"/>
          <ac:spMkLst>
            <pc:docMk/>
            <pc:sldMk cId="670193648" sldId="385"/>
            <ac:spMk id="53" creationId="{B36827F4-7A76-4DB4-A369-E3FB66E75D6C}"/>
          </ac:spMkLst>
        </pc:spChg>
        <pc:spChg chg="add mod">
          <ac:chgData name="Sørensen, Frode" userId="5ccd78c7-b65a-4edb-8ac9-22014307bb13" providerId="ADAL" clId="{2B4538EE-B9A9-46D8-AF89-F516B78401EC}" dt="2022-02-08T10:55:56.074" v="443" actId="164"/>
          <ac:spMkLst>
            <pc:docMk/>
            <pc:sldMk cId="670193648" sldId="385"/>
            <ac:spMk id="55" creationId="{199119D2-C06C-45F6-8AF9-09781F41C6A2}"/>
          </ac:spMkLst>
        </pc:spChg>
        <pc:spChg chg="add mod">
          <ac:chgData name="Sørensen, Frode" userId="5ccd78c7-b65a-4edb-8ac9-22014307bb13" providerId="ADAL" clId="{2B4538EE-B9A9-46D8-AF89-F516B78401EC}" dt="2022-02-08T11:00:00.309" v="491" actId="207"/>
          <ac:spMkLst>
            <pc:docMk/>
            <pc:sldMk cId="670193648" sldId="385"/>
            <ac:spMk id="56" creationId="{F8F68EC6-EE45-4A8A-B617-975C1737FCA1}"/>
          </ac:spMkLst>
        </pc:spChg>
        <pc:spChg chg="add mod">
          <ac:chgData name="Sørensen, Frode" userId="5ccd78c7-b65a-4edb-8ac9-22014307bb13" providerId="ADAL" clId="{2B4538EE-B9A9-46D8-AF89-F516B78401EC}" dt="2022-02-08T11:00:00.309" v="491" actId="207"/>
          <ac:spMkLst>
            <pc:docMk/>
            <pc:sldMk cId="670193648" sldId="385"/>
            <ac:spMk id="57" creationId="{122A50A1-AF31-4663-B062-8D768F723C8B}"/>
          </ac:spMkLst>
        </pc:spChg>
        <pc:spChg chg="add mod">
          <ac:chgData name="Sørensen, Frode" userId="5ccd78c7-b65a-4edb-8ac9-22014307bb13" providerId="ADAL" clId="{2B4538EE-B9A9-46D8-AF89-F516B78401EC}" dt="2022-02-08T11:05:27.911" v="540" actId="1038"/>
          <ac:spMkLst>
            <pc:docMk/>
            <pc:sldMk cId="670193648" sldId="385"/>
            <ac:spMk id="71" creationId="{17212B2C-06B7-412B-9726-6999D12E0C4A}"/>
          </ac:spMkLst>
        </pc:spChg>
        <pc:spChg chg="add mod">
          <ac:chgData name="Sørensen, Frode" userId="5ccd78c7-b65a-4edb-8ac9-22014307bb13" providerId="ADAL" clId="{2B4538EE-B9A9-46D8-AF89-F516B78401EC}" dt="2022-02-08T11:05:46.758" v="548" actId="1038"/>
          <ac:spMkLst>
            <pc:docMk/>
            <pc:sldMk cId="670193648" sldId="385"/>
            <ac:spMk id="72" creationId="{ADC4F890-24BF-44D8-BB09-28E6A088CE6D}"/>
          </ac:spMkLst>
        </pc:spChg>
        <pc:grpChg chg="add mod ord">
          <ac:chgData name="Sørensen, Frode" userId="5ccd78c7-b65a-4edb-8ac9-22014307bb13" providerId="ADAL" clId="{2B4538EE-B9A9-46D8-AF89-F516B78401EC}" dt="2022-02-08T10:56:49.210" v="455" actId="166"/>
          <ac:grpSpMkLst>
            <pc:docMk/>
            <pc:sldMk cId="670193648" sldId="385"/>
            <ac:grpSpMk id="31" creationId="{CCFE4048-BA60-4BD0-B450-9899C07025FF}"/>
          </ac:grpSpMkLst>
        </pc:grpChg>
        <pc:grpChg chg="add mod ord">
          <ac:chgData name="Sørensen, Frode" userId="5ccd78c7-b65a-4edb-8ac9-22014307bb13" providerId="ADAL" clId="{2B4538EE-B9A9-46D8-AF89-F516B78401EC}" dt="2022-02-08T10:56:49.210" v="455" actId="166"/>
          <ac:grpSpMkLst>
            <pc:docMk/>
            <pc:sldMk cId="670193648" sldId="385"/>
            <ac:grpSpMk id="34" creationId="{DC49A817-2747-4D38-B623-6841D3473050}"/>
          </ac:grpSpMkLst>
        </pc:grpChg>
        <pc:cxnChg chg="del">
          <ac:chgData name="Sørensen, Frode" userId="5ccd78c7-b65a-4edb-8ac9-22014307bb13" providerId="ADAL" clId="{2B4538EE-B9A9-46D8-AF89-F516B78401EC}" dt="2022-02-08T10:54:17.300" v="433" actId="478"/>
          <ac:cxnSpMkLst>
            <pc:docMk/>
            <pc:sldMk cId="670193648" sldId="385"/>
            <ac:cxnSpMk id="43" creationId="{5FE0BBBD-A5D4-49FC-81EC-A1737FACD755}"/>
          </ac:cxnSpMkLst>
        </pc:cxnChg>
        <pc:cxnChg chg="add mod">
          <ac:chgData name="Sørensen, Frode" userId="5ccd78c7-b65a-4edb-8ac9-22014307bb13" providerId="ADAL" clId="{2B4538EE-B9A9-46D8-AF89-F516B78401EC}" dt="2022-02-08T10:55:56.074" v="443" actId="164"/>
          <ac:cxnSpMkLst>
            <pc:docMk/>
            <pc:sldMk cId="670193648" sldId="385"/>
            <ac:cxnSpMk id="50" creationId="{3BCF4252-90E9-483B-B682-889182C530B3}"/>
          </ac:cxnSpMkLst>
        </pc:cxnChg>
        <pc:cxnChg chg="mod">
          <ac:chgData name="Sørensen, Frode" userId="5ccd78c7-b65a-4edb-8ac9-22014307bb13" providerId="ADAL" clId="{2B4538EE-B9A9-46D8-AF89-F516B78401EC}" dt="2022-02-08T10:56:55.659" v="457" actId="14100"/>
          <ac:cxnSpMkLst>
            <pc:docMk/>
            <pc:sldMk cId="670193648" sldId="385"/>
            <ac:cxnSpMk id="52" creationId="{CE93872B-BA14-4807-A631-3C24B39281CB}"/>
          </ac:cxnSpMkLst>
        </pc:cxnChg>
        <pc:cxnChg chg="mod">
          <ac:chgData name="Sørensen, Frode" userId="5ccd78c7-b65a-4edb-8ac9-22014307bb13" providerId="ADAL" clId="{2B4538EE-B9A9-46D8-AF89-F516B78401EC}" dt="2022-02-08T10:56:52.547" v="456" actId="14100"/>
          <ac:cxnSpMkLst>
            <pc:docMk/>
            <pc:sldMk cId="670193648" sldId="385"/>
            <ac:cxnSpMk id="54" creationId="{12EBF1B0-4C32-4586-90E9-B14DE2ED0FDE}"/>
          </ac:cxnSpMkLst>
        </pc:cxnChg>
        <pc:cxnChg chg="add del mod">
          <ac:chgData name="Sørensen, Frode" userId="5ccd78c7-b65a-4edb-8ac9-22014307bb13" providerId="ADAL" clId="{2B4538EE-B9A9-46D8-AF89-F516B78401EC}" dt="2022-02-08T10:55:50.395" v="442" actId="478"/>
          <ac:cxnSpMkLst>
            <pc:docMk/>
            <pc:sldMk cId="670193648" sldId="385"/>
            <ac:cxnSpMk id="58" creationId="{0402BF05-AC03-4250-AE20-E2C77D597832}"/>
          </ac:cxnSpMkLst>
        </pc:cxnChg>
        <pc:cxnChg chg="mod">
          <ac:chgData name="Sørensen, Frode" userId="5ccd78c7-b65a-4edb-8ac9-22014307bb13" providerId="ADAL" clId="{2B4538EE-B9A9-46D8-AF89-F516B78401EC}" dt="2022-02-08T10:56:58.684" v="458" actId="14100"/>
          <ac:cxnSpMkLst>
            <pc:docMk/>
            <pc:sldMk cId="670193648" sldId="385"/>
            <ac:cxnSpMk id="59" creationId="{5A601F14-735E-41EE-9530-31EEC09E5DD7}"/>
          </ac:cxnSpMkLst>
        </pc:cxnChg>
        <pc:cxnChg chg="add del mod">
          <ac:chgData name="Sørensen, Frode" userId="5ccd78c7-b65a-4edb-8ac9-22014307bb13" providerId="ADAL" clId="{2B4538EE-B9A9-46D8-AF89-F516B78401EC}" dt="2022-02-08T10:55:50.395" v="442" actId="478"/>
          <ac:cxnSpMkLst>
            <pc:docMk/>
            <pc:sldMk cId="670193648" sldId="385"/>
            <ac:cxnSpMk id="60" creationId="{781BBDB1-5F96-4C59-B32E-3E99123EFD15}"/>
          </ac:cxnSpMkLst>
        </pc:cxnChg>
        <pc:cxnChg chg="add del mod">
          <ac:chgData name="Sørensen, Frode" userId="5ccd78c7-b65a-4edb-8ac9-22014307bb13" providerId="ADAL" clId="{2B4538EE-B9A9-46D8-AF89-F516B78401EC}" dt="2022-02-08T10:55:50.395" v="442" actId="478"/>
          <ac:cxnSpMkLst>
            <pc:docMk/>
            <pc:sldMk cId="670193648" sldId="385"/>
            <ac:cxnSpMk id="61" creationId="{C7935E4A-D8F3-4CC6-964D-E9E3B490F397}"/>
          </ac:cxnSpMkLst>
        </pc:cxnChg>
        <pc:cxnChg chg="mod">
          <ac:chgData name="Sørensen, Frode" userId="5ccd78c7-b65a-4edb-8ac9-22014307bb13" providerId="ADAL" clId="{2B4538EE-B9A9-46D8-AF89-F516B78401EC}" dt="2022-02-08T10:57:04.075" v="459" actId="14100"/>
          <ac:cxnSpMkLst>
            <pc:docMk/>
            <pc:sldMk cId="670193648" sldId="385"/>
            <ac:cxnSpMk id="62" creationId="{10FB9FE3-D44C-4DC4-9619-F4D2FA2BDAD6}"/>
          </ac:cxnSpMkLst>
        </pc:cxnChg>
        <pc:cxnChg chg="add del mod">
          <ac:chgData name="Sørensen, Frode" userId="5ccd78c7-b65a-4edb-8ac9-22014307bb13" providerId="ADAL" clId="{2B4538EE-B9A9-46D8-AF89-F516B78401EC}" dt="2022-02-08T10:55:50.395" v="442" actId="478"/>
          <ac:cxnSpMkLst>
            <pc:docMk/>
            <pc:sldMk cId="670193648" sldId="385"/>
            <ac:cxnSpMk id="63" creationId="{F97F031D-86BE-4028-8A29-12CEED6A19A9}"/>
          </ac:cxnSpMkLst>
        </pc:cxnChg>
        <pc:cxnChg chg="add mod">
          <ac:chgData name="Sørensen, Frode" userId="5ccd78c7-b65a-4edb-8ac9-22014307bb13" providerId="ADAL" clId="{2B4538EE-B9A9-46D8-AF89-F516B78401EC}" dt="2022-02-08T10:56:01.201" v="444" actId="164"/>
          <ac:cxnSpMkLst>
            <pc:docMk/>
            <pc:sldMk cId="670193648" sldId="385"/>
            <ac:cxnSpMk id="64" creationId="{7C093C2C-DE41-4511-8BB3-280A70AD8801}"/>
          </ac:cxnSpMkLst>
        </pc:cxnChg>
        <pc:cxnChg chg="del mod">
          <ac:chgData name="Sørensen, Frode" userId="5ccd78c7-b65a-4edb-8ac9-22014307bb13" providerId="ADAL" clId="{2B4538EE-B9A9-46D8-AF89-F516B78401EC}" dt="2022-02-08T10:56:41.468" v="454" actId="478"/>
          <ac:cxnSpMkLst>
            <pc:docMk/>
            <pc:sldMk cId="670193648" sldId="385"/>
            <ac:cxnSpMk id="65" creationId="{3A1EA4A1-9D2D-47E9-ACF1-E8B629C8A114}"/>
          </ac:cxnSpMkLst>
        </pc:cxnChg>
        <pc:cxnChg chg="add mod ord">
          <ac:chgData name="Sørensen, Frode" userId="5ccd78c7-b65a-4edb-8ac9-22014307bb13" providerId="ADAL" clId="{2B4538EE-B9A9-46D8-AF89-F516B78401EC}" dt="2022-02-08T10:58:33.030" v="473" actId="1037"/>
          <ac:cxnSpMkLst>
            <pc:docMk/>
            <pc:sldMk cId="670193648" sldId="385"/>
            <ac:cxnSpMk id="66" creationId="{B2CC9233-C2F2-48DB-B668-7FC9E31F2A0D}"/>
          </ac:cxnSpMkLst>
        </pc:cxnChg>
        <pc:cxnChg chg="add mod ord">
          <ac:chgData name="Sørensen, Frode" userId="5ccd78c7-b65a-4edb-8ac9-22014307bb13" providerId="ADAL" clId="{2B4538EE-B9A9-46D8-AF89-F516B78401EC}" dt="2022-02-08T10:58:47.782" v="479" actId="1037"/>
          <ac:cxnSpMkLst>
            <pc:docMk/>
            <pc:sldMk cId="670193648" sldId="385"/>
            <ac:cxnSpMk id="69" creationId="{31288F0A-CDA9-4EE5-93C0-57A032A6326D}"/>
          </ac:cxnSpMkLst>
        </pc:cxnChg>
        <pc:cxnChg chg="mod">
          <ac:chgData name="Sørensen, Frode" userId="5ccd78c7-b65a-4edb-8ac9-22014307bb13" providerId="ADAL" clId="{2B4538EE-B9A9-46D8-AF89-F516B78401EC}" dt="2022-02-08T10:56:36.461" v="453" actId="478"/>
          <ac:cxnSpMkLst>
            <pc:docMk/>
            <pc:sldMk cId="670193648" sldId="385"/>
            <ac:cxnSpMk id="70" creationId="{CFA65BC6-00AE-4ACE-98D0-63A8D04030CC}"/>
          </ac:cxnSpMkLst>
        </pc:cxnChg>
      </pc:sldChg>
      <pc:sldChg chg="modSp del mod">
        <pc:chgData name="Sørensen, Frode" userId="5ccd78c7-b65a-4edb-8ac9-22014307bb13" providerId="ADAL" clId="{2B4538EE-B9A9-46D8-AF89-F516B78401EC}" dt="2022-02-08T12:42:25.016" v="4082" actId="2696"/>
        <pc:sldMkLst>
          <pc:docMk/>
          <pc:sldMk cId="3112398529" sldId="387"/>
        </pc:sldMkLst>
        <pc:spChg chg="mod">
          <ac:chgData name="Sørensen, Frode" userId="5ccd78c7-b65a-4edb-8ac9-22014307bb13" providerId="ADAL" clId="{2B4538EE-B9A9-46D8-AF89-F516B78401EC}" dt="2022-02-08T12:40:23.762" v="4081" actId="2"/>
          <ac:spMkLst>
            <pc:docMk/>
            <pc:sldMk cId="3112398529" sldId="387"/>
            <ac:spMk id="3" creationId="{5313686B-952E-4898-96DB-A221D9D5F422}"/>
          </ac:spMkLst>
        </pc:spChg>
      </pc:sldChg>
      <pc:sldChg chg="add">
        <pc:chgData name="Sørensen, Frode" userId="5ccd78c7-b65a-4edb-8ac9-22014307bb13" providerId="ADAL" clId="{2B4538EE-B9A9-46D8-AF89-F516B78401EC}" dt="2022-02-08T12:42:27.931" v="4083"/>
        <pc:sldMkLst>
          <pc:docMk/>
          <pc:sldMk cId="3904576102" sldId="387"/>
        </pc:sldMkLst>
      </pc:sldChg>
      <pc:sldChg chg="del">
        <pc:chgData name="Sørensen, Frode" userId="5ccd78c7-b65a-4edb-8ac9-22014307bb13" providerId="ADAL" clId="{2B4538EE-B9A9-46D8-AF89-F516B78401EC}" dt="2022-02-08T12:42:25.016" v="4082" actId="2696"/>
        <pc:sldMkLst>
          <pc:docMk/>
          <pc:sldMk cId="878470689" sldId="388"/>
        </pc:sldMkLst>
      </pc:sldChg>
      <pc:sldChg chg="add">
        <pc:chgData name="Sørensen, Frode" userId="5ccd78c7-b65a-4edb-8ac9-22014307bb13" providerId="ADAL" clId="{2B4538EE-B9A9-46D8-AF89-F516B78401EC}" dt="2022-02-08T12:42:27.931" v="4083"/>
        <pc:sldMkLst>
          <pc:docMk/>
          <pc:sldMk cId="3183569477" sldId="388"/>
        </pc:sldMkLst>
      </pc:sldChg>
      <pc:sldChg chg="modSp new mod">
        <pc:chgData name="Sørensen, Frode" userId="5ccd78c7-b65a-4edb-8ac9-22014307bb13" providerId="ADAL" clId="{2B4538EE-B9A9-46D8-AF89-F516B78401EC}" dt="2022-02-08T12:27:08.899" v="3801" actId="20577"/>
        <pc:sldMkLst>
          <pc:docMk/>
          <pc:sldMk cId="194985042" sldId="389"/>
        </pc:sldMkLst>
        <pc:spChg chg="mod">
          <ac:chgData name="Sørensen, Frode" userId="5ccd78c7-b65a-4edb-8ac9-22014307bb13" providerId="ADAL" clId="{2B4538EE-B9A9-46D8-AF89-F516B78401EC}" dt="2022-02-08T12:26:53.587" v="3782" actId="20577"/>
          <ac:spMkLst>
            <pc:docMk/>
            <pc:sldMk cId="194985042" sldId="389"/>
            <ac:spMk id="2" creationId="{9A0528BD-27BC-481F-89CB-25D0D6E5C735}"/>
          </ac:spMkLst>
        </pc:spChg>
        <pc:spChg chg="mod">
          <ac:chgData name="Sørensen, Frode" userId="5ccd78c7-b65a-4edb-8ac9-22014307bb13" providerId="ADAL" clId="{2B4538EE-B9A9-46D8-AF89-F516B78401EC}" dt="2022-02-08T12:27:08.899" v="3801" actId="20577"/>
          <ac:spMkLst>
            <pc:docMk/>
            <pc:sldMk cId="194985042" sldId="389"/>
            <ac:spMk id="3" creationId="{3F5A897B-A3B1-4CCF-B3E5-805363BD8B36}"/>
          </ac:spMkLst>
        </pc:spChg>
      </pc:sldChg>
      <pc:sldChg chg="addSp delSp modSp new mod">
        <pc:chgData name="Sørensen, Frode" userId="5ccd78c7-b65a-4edb-8ac9-22014307bb13" providerId="ADAL" clId="{2B4538EE-B9A9-46D8-AF89-F516B78401EC}" dt="2022-02-08T12:26:14.627" v="3750" actId="20577"/>
        <pc:sldMkLst>
          <pc:docMk/>
          <pc:sldMk cId="377114034" sldId="390"/>
        </pc:sldMkLst>
        <pc:spChg chg="mod">
          <ac:chgData name="Sørensen, Frode" userId="5ccd78c7-b65a-4edb-8ac9-22014307bb13" providerId="ADAL" clId="{2B4538EE-B9A9-46D8-AF89-F516B78401EC}" dt="2022-02-08T12:26:14.627" v="3750" actId="20577"/>
          <ac:spMkLst>
            <pc:docMk/>
            <pc:sldMk cId="377114034" sldId="390"/>
            <ac:spMk id="2" creationId="{10DF10F2-C11E-4C62-A114-E3A46247720D}"/>
          </ac:spMkLst>
        </pc:spChg>
        <pc:spChg chg="del">
          <ac:chgData name="Sørensen, Frode" userId="5ccd78c7-b65a-4edb-8ac9-22014307bb13" providerId="ADAL" clId="{2B4538EE-B9A9-46D8-AF89-F516B78401EC}" dt="2022-02-08T08:22:14.643" v="280" actId="478"/>
          <ac:spMkLst>
            <pc:docMk/>
            <pc:sldMk cId="377114034" sldId="390"/>
            <ac:spMk id="3" creationId="{3CC8DBD6-928E-459D-837C-E33EDE1A19C8}"/>
          </ac:spMkLst>
        </pc:spChg>
        <pc:spChg chg="add del mod">
          <ac:chgData name="Sørensen, Frode" userId="5ccd78c7-b65a-4edb-8ac9-22014307bb13" providerId="ADAL" clId="{2B4538EE-B9A9-46D8-AF89-F516B78401EC}" dt="2022-02-08T08:23:25.980" v="290" actId="478"/>
          <ac:spMkLst>
            <pc:docMk/>
            <pc:sldMk cId="377114034" sldId="390"/>
            <ac:spMk id="7" creationId="{718203F5-E5A9-4C95-AD4C-20131B101A2B}"/>
          </ac:spMkLst>
        </pc:spChg>
        <pc:spChg chg="add del mod">
          <ac:chgData name="Sørensen, Frode" userId="5ccd78c7-b65a-4edb-8ac9-22014307bb13" providerId="ADAL" clId="{2B4538EE-B9A9-46D8-AF89-F516B78401EC}" dt="2022-02-08T08:22:30.812" v="282" actId="478"/>
          <ac:spMkLst>
            <pc:docMk/>
            <pc:sldMk cId="377114034" sldId="390"/>
            <ac:spMk id="8" creationId="{B4E803DA-8D3E-40F4-AC5C-515D320AF719}"/>
          </ac:spMkLst>
        </pc:spChg>
        <pc:spChg chg="add del mod">
          <ac:chgData name="Sørensen, Frode" userId="5ccd78c7-b65a-4edb-8ac9-22014307bb13" providerId="ADAL" clId="{2B4538EE-B9A9-46D8-AF89-F516B78401EC}" dt="2022-02-08T08:22:30.812" v="282" actId="478"/>
          <ac:spMkLst>
            <pc:docMk/>
            <pc:sldMk cId="377114034" sldId="390"/>
            <ac:spMk id="17" creationId="{69AB4890-763B-4ED5-8D90-84EC91158F67}"/>
          </ac:spMkLst>
        </pc:spChg>
        <pc:spChg chg="add del mod topLvl">
          <ac:chgData name="Sørensen, Frode" userId="5ccd78c7-b65a-4edb-8ac9-22014307bb13" providerId="ADAL" clId="{2B4538EE-B9A9-46D8-AF89-F516B78401EC}" dt="2022-02-08T08:25:17.020" v="402" actId="408"/>
          <ac:spMkLst>
            <pc:docMk/>
            <pc:sldMk cId="377114034" sldId="390"/>
            <ac:spMk id="19" creationId="{B15A9996-3B16-4BC2-BB87-B90E4E2EFE3D}"/>
          </ac:spMkLst>
        </pc:spChg>
        <pc:spChg chg="del mod topLvl">
          <ac:chgData name="Sørensen, Frode" userId="5ccd78c7-b65a-4edb-8ac9-22014307bb13" providerId="ADAL" clId="{2B4538EE-B9A9-46D8-AF89-F516B78401EC}" dt="2022-02-08T08:24:45.417" v="392" actId="478"/>
          <ac:spMkLst>
            <pc:docMk/>
            <pc:sldMk cId="377114034" sldId="390"/>
            <ac:spMk id="20" creationId="{8772287F-DF87-456C-87C3-8BAAFBCFBBE6}"/>
          </ac:spMkLst>
        </pc:spChg>
        <pc:spChg chg="mod topLvl">
          <ac:chgData name="Sørensen, Frode" userId="5ccd78c7-b65a-4edb-8ac9-22014307bb13" providerId="ADAL" clId="{2B4538EE-B9A9-46D8-AF89-F516B78401EC}" dt="2022-02-08T08:25:25.871" v="403" actId="408"/>
          <ac:spMkLst>
            <pc:docMk/>
            <pc:sldMk cId="377114034" sldId="390"/>
            <ac:spMk id="22" creationId="{FC160612-4FEF-4E96-9BA3-F32AAC02B30E}"/>
          </ac:spMkLst>
        </pc:spChg>
        <pc:spChg chg="del mod topLvl">
          <ac:chgData name="Sørensen, Frode" userId="5ccd78c7-b65a-4edb-8ac9-22014307bb13" providerId="ADAL" clId="{2B4538EE-B9A9-46D8-AF89-F516B78401EC}" dt="2022-02-08T08:24:45.417" v="392" actId="478"/>
          <ac:spMkLst>
            <pc:docMk/>
            <pc:sldMk cId="377114034" sldId="390"/>
            <ac:spMk id="23" creationId="{B1C375C7-D2F7-400F-A6A2-31DD8A035AB9}"/>
          </ac:spMkLst>
        </pc:spChg>
        <pc:spChg chg="mod topLvl">
          <ac:chgData name="Sørensen, Frode" userId="5ccd78c7-b65a-4edb-8ac9-22014307bb13" providerId="ADAL" clId="{2B4538EE-B9A9-46D8-AF89-F516B78401EC}" dt="2022-02-08T08:25:37.568" v="404" actId="408"/>
          <ac:spMkLst>
            <pc:docMk/>
            <pc:sldMk cId="377114034" sldId="390"/>
            <ac:spMk id="25" creationId="{75D66BD2-6959-4B22-81E2-A9E85A5D4509}"/>
          </ac:spMkLst>
        </pc:spChg>
        <pc:spChg chg="del mod topLvl">
          <ac:chgData name="Sørensen, Frode" userId="5ccd78c7-b65a-4edb-8ac9-22014307bb13" providerId="ADAL" clId="{2B4538EE-B9A9-46D8-AF89-F516B78401EC}" dt="2022-02-08T08:24:45.417" v="392" actId="478"/>
          <ac:spMkLst>
            <pc:docMk/>
            <pc:sldMk cId="377114034" sldId="390"/>
            <ac:spMk id="26" creationId="{49C1DB80-4DA2-4A4B-8705-F66412865D96}"/>
          </ac:spMkLst>
        </pc:spChg>
        <pc:spChg chg="mod">
          <ac:chgData name="Sørensen, Frode" userId="5ccd78c7-b65a-4edb-8ac9-22014307bb13" providerId="ADAL" clId="{2B4538EE-B9A9-46D8-AF89-F516B78401EC}" dt="2022-02-08T08:22:26.176" v="281"/>
          <ac:spMkLst>
            <pc:docMk/>
            <pc:sldMk cId="377114034" sldId="390"/>
            <ac:spMk id="28" creationId="{4E4C94A1-3265-46BF-86F8-CDB8E11F2470}"/>
          </ac:spMkLst>
        </pc:spChg>
        <pc:spChg chg="mod">
          <ac:chgData name="Sørensen, Frode" userId="5ccd78c7-b65a-4edb-8ac9-22014307bb13" providerId="ADAL" clId="{2B4538EE-B9A9-46D8-AF89-F516B78401EC}" dt="2022-02-08T08:22:26.176" v="281"/>
          <ac:spMkLst>
            <pc:docMk/>
            <pc:sldMk cId="377114034" sldId="390"/>
            <ac:spMk id="29" creationId="{CC5FAA76-19BF-4295-8F1B-37B6D8188D4C}"/>
          </ac:spMkLst>
        </pc:spChg>
        <pc:spChg chg="add mod">
          <ac:chgData name="Sørensen, Frode" userId="5ccd78c7-b65a-4edb-8ac9-22014307bb13" providerId="ADAL" clId="{2B4538EE-B9A9-46D8-AF89-F516B78401EC}" dt="2022-02-08T11:22:34.046" v="1124" actId="20577"/>
          <ac:spMkLst>
            <pc:docMk/>
            <pc:sldMk cId="377114034" sldId="390"/>
            <ac:spMk id="30" creationId="{D11F8205-FC5C-40CA-94FD-C978FDD53FAB}"/>
          </ac:spMkLst>
        </pc:spChg>
        <pc:spChg chg="add mod">
          <ac:chgData name="Sørensen, Frode" userId="5ccd78c7-b65a-4edb-8ac9-22014307bb13" providerId="ADAL" clId="{2B4538EE-B9A9-46D8-AF89-F516B78401EC}" dt="2022-02-08T11:14:02.988" v="655" actId="20577"/>
          <ac:spMkLst>
            <pc:docMk/>
            <pc:sldMk cId="377114034" sldId="390"/>
            <ac:spMk id="31" creationId="{37243C55-0A0B-4099-B403-3F2CC10C3F12}"/>
          </ac:spMkLst>
        </pc:spChg>
        <pc:spChg chg="add mod">
          <ac:chgData name="Sørensen, Frode" userId="5ccd78c7-b65a-4edb-8ac9-22014307bb13" providerId="ADAL" clId="{2B4538EE-B9A9-46D8-AF89-F516B78401EC}" dt="2022-02-08T11:22:22.938" v="1123" actId="20577"/>
          <ac:spMkLst>
            <pc:docMk/>
            <pc:sldMk cId="377114034" sldId="390"/>
            <ac:spMk id="32" creationId="{8F2395BB-0618-4546-8D5D-B3B2519DD224}"/>
          </ac:spMkLst>
        </pc:spChg>
        <pc:spChg chg="add del mod">
          <ac:chgData name="Sørensen, Frode" userId="5ccd78c7-b65a-4edb-8ac9-22014307bb13" providerId="ADAL" clId="{2B4538EE-B9A9-46D8-AF89-F516B78401EC}" dt="2022-02-08T08:22:35.530" v="283" actId="478"/>
          <ac:spMkLst>
            <pc:docMk/>
            <pc:sldMk cId="377114034" sldId="390"/>
            <ac:spMk id="33" creationId="{8C390927-0F6F-4FAB-8F1B-4B79BA0F8A63}"/>
          </ac:spMkLst>
        </pc:spChg>
        <pc:spChg chg="add del mod">
          <ac:chgData name="Sørensen, Frode" userId="5ccd78c7-b65a-4edb-8ac9-22014307bb13" providerId="ADAL" clId="{2B4538EE-B9A9-46D8-AF89-F516B78401EC}" dt="2022-02-08T08:23:25.980" v="290" actId="478"/>
          <ac:spMkLst>
            <pc:docMk/>
            <pc:sldMk cId="377114034" sldId="390"/>
            <ac:spMk id="34" creationId="{6A018016-169D-45DA-930D-BF7FC289D34E}"/>
          </ac:spMkLst>
        </pc:spChg>
        <pc:spChg chg="add del mod">
          <ac:chgData name="Sørensen, Frode" userId="5ccd78c7-b65a-4edb-8ac9-22014307bb13" providerId="ADAL" clId="{2B4538EE-B9A9-46D8-AF89-F516B78401EC}" dt="2022-02-08T08:23:25.980" v="290" actId="478"/>
          <ac:spMkLst>
            <pc:docMk/>
            <pc:sldMk cId="377114034" sldId="390"/>
            <ac:spMk id="35" creationId="{86C97AB6-5517-4E8F-994F-1758B79904C6}"/>
          </ac:spMkLst>
        </pc:spChg>
        <pc:spChg chg="add del mod">
          <ac:chgData name="Sørensen, Frode" userId="5ccd78c7-b65a-4edb-8ac9-22014307bb13" providerId="ADAL" clId="{2B4538EE-B9A9-46D8-AF89-F516B78401EC}" dt="2022-02-08T08:22:35.530" v="283" actId="478"/>
          <ac:spMkLst>
            <pc:docMk/>
            <pc:sldMk cId="377114034" sldId="390"/>
            <ac:spMk id="36" creationId="{2AE61F8F-75FD-41BC-9A31-DB126303CCA2}"/>
          </ac:spMkLst>
        </pc:spChg>
        <pc:grpChg chg="add del mod">
          <ac:chgData name="Sørensen, Frode" userId="5ccd78c7-b65a-4edb-8ac9-22014307bb13" providerId="ADAL" clId="{2B4538EE-B9A9-46D8-AF89-F516B78401EC}" dt="2022-02-08T08:24:39.538" v="391" actId="165"/>
          <ac:grpSpMkLst>
            <pc:docMk/>
            <pc:sldMk cId="377114034" sldId="390"/>
            <ac:grpSpMk id="18" creationId="{400FDC04-F1EC-4CB6-8E80-CC490C5618D4}"/>
          </ac:grpSpMkLst>
        </pc:grpChg>
        <pc:grpChg chg="add del mod">
          <ac:chgData name="Sørensen, Frode" userId="5ccd78c7-b65a-4edb-8ac9-22014307bb13" providerId="ADAL" clId="{2B4538EE-B9A9-46D8-AF89-F516B78401EC}" dt="2022-02-08T08:24:39.538" v="391" actId="165"/>
          <ac:grpSpMkLst>
            <pc:docMk/>
            <pc:sldMk cId="377114034" sldId="390"/>
            <ac:grpSpMk id="21" creationId="{BDC82C3E-E970-471C-AE0A-D6F3D903CF91}"/>
          </ac:grpSpMkLst>
        </pc:grpChg>
        <pc:grpChg chg="add del mod">
          <ac:chgData name="Sørensen, Frode" userId="5ccd78c7-b65a-4edb-8ac9-22014307bb13" providerId="ADAL" clId="{2B4538EE-B9A9-46D8-AF89-F516B78401EC}" dt="2022-02-08T08:24:39.538" v="391" actId="165"/>
          <ac:grpSpMkLst>
            <pc:docMk/>
            <pc:sldMk cId="377114034" sldId="390"/>
            <ac:grpSpMk id="24" creationId="{6E8346BA-91B2-42DE-8D9A-578D7252F664}"/>
          </ac:grpSpMkLst>
        </pc:grpChg>
        <pc:grpChg chg="add del mod">
          <ac:chgData name="Sørensen, Frode" userId="5ccd78c7-b65a-4edb-8ac9-22014307bb13" providerId="ADAL" clId="{2B4538EE-B9A9-46D8-AF89-F516B78401EC}" dt="2022-02-08T08:22:35.530" v="283" actId="478"/>
          <ac:grpSpMkLst>
            <pc:docMk/>
            <pc:sldMk cId="377114034" sldId="390"/>
            <ac:grpSpMk id="27" creationId="{60B5D386-7AB0-4F70-84FC-9B5C077F5FD2}"/>
          </ac:grpSpMkLst>
        </pc:grpChg>
        <pc:cxnChg chg="add mod">
          <ac:chgData name="Sørensen, Frode" userId="5ccd78c7-b65a-4edb-8ac9-22014307bb13" providerId="ADAL" clId="{2B4538EE-B9A9-46D8-AF89-F516B78401EC}" dt="2022-02-08T08:22:50.532" v="285" actId="552"/>
          <ac:cxnSpMkLst>
            <pc:docMk/>
            <pc:sldMk cId="377114034" sldId="390"/>
            <ac:cxnSpMk id="9" creationId="{FC3FA5BA-1A2A-443F-9469-C4A9A42D6CBF}"/>
          </ac:cxnSpMkLst>
        </pc:cxnChg>
        <pc:cxnChg chg="add mod">
          <ac:chgData name="Sørensen, Frode" userId="5ccd78c7-b65a-4edb-8ac9-22014307bb13" providerId="ADAL" clId="{2B4538EE-B9A9-46D8-AF89-F516B78401EC}" dt="2022-02-08T08:25:56.458" v="406" actId="408"/>
          <ac:cxnSpMkLst>
            <pc:docMk/>
            <pc:sldMk cId="377114034" sldId="390"/>
            <ac:cxnSpMk id="10" creationId="{3784916F-71AB-4CCB-8DC8-417146DFB727}"/>
          </ac:cxnSpMkLst>
        </pc:cxnChg>
        <pc:cxnChg chg="add mod">
          <ac:chgData name="Sørensen, Frode" userId="5ccd78c7-b65a-4edb-8ac9-22014307bb13" providerId="ADAL" clId="{2B4538EE-B9A9-46D8-AF89-F516B78401EC}" dt="2022-02-08T08:25:56.458" v="406" actId="408"/>
          <ac:cxnSpMkLst>
            <pc:docMk/>
            <pc:sldMk cId="377114034" sldId="390"/>
            <ac:cxnSpMk id="11" creationId="{9A42D3D8-6F6C-4748-AB07-6B6D17106FF7}"/>
          </ac:cxnSpMkLst>
        </pc:cxnChg>
        <pc:cxnChg chg="add del mod">
          <ac:chgData name="Sørensen, Frode" userId="5ccd78c7-b65a-4edb-8ac9-22014307bb13" providerId="ADAL" clId="{2B4538EE-B9A9-46D8-AF89-F516B78401EC}" dt="2022-02-08T08:22:44.474" v="284" actId="478"/>
          <ac:cxnSpMkLst>
            <pc:docMk/>
            <pc:sldMk cId="377114034" sldId="390"/>
            <ac:cxnSpMk id="12" creationId="{CC8506BA-2B02-447A-8D38-7ABD0716F82A}"/>
          </ac:cxnSpMkLst>
        </pc:cxnChg>
        <pc:cxnChg chg="add mod">
          <ac:chgData name="Sørensen, Frode" userId="5ccd78c7-b65a-4edb-8ac9-22014307bb13" providerId="ADAL" clId="{2B4538EE-B9A9-46D8-AF89-F516B78401EC}" dt="2022-02-08T08:22:26.176" v="281"/>
          <ac:cxnSpMkLst>
            <pc:docMk/>
            <pc:sldMk cId="377114034" sldId="390"/>
            <ac:cxnSpMk id="13" creationId="{2C7AB6B2-C10B-4A24-9BC8-3128C7042D34}"/>
          </ac:cxnSpMkLst>
        </pc:cxnChg>
        <pc:cxnChg chg="add mod">
          <ac:chgData name="Sørensen, Frode" userId="5ccd78c7-b65a-4edb-8ac9-22014307bb13" providerId="ADAL" clId="{2B4538EE-B9A9-46D8-AF89-F516B78401EC}" dt="2022-02-08T08:22:50.532" v="285" actId="552"/>
          <ac:cxnSpMkLst>
            <pc:docMk/>
            <pc:sldMk cId="377114034" sldId="390"/>
            <ac:cxnSpMk id="14" creationId="{BFEE1E87-1716-4683-8484-356652956433}"/>
          </ac:cxnSpMkLst>
        </pc:cxnChg>
        <pc:cxnChg chg="add del mod">
          <ac:chgData name="Sørensen, Frode" userId="5ccd78c7-b65a-4edb-8ac9-22014307bb13" providerId="ADAL" clId="{2B4538EE-B9A9-46D8-AF89-F516B78401EC}" dt="2022-02-08T08:22:54.970" v="286" actId="478"/>
          <ac:cxnSpMkLst>
            <pc:docMk/>
            <pc:sldMk cId="377114034" sldId="390"/>
            <ac:cxnSpMk id="15" creationId="{3365D9C9-6864-4204-9227-2595946A4031}"/>
          </ac:cxnSpMkLst>
        </pc:cxnChg>
        <pc:cxnChg chg="add del mod">
          <ac:chgData name="Sørensen, Frode" userId="5ccd78c7-b65a-4edb-8ac9-22014307bb13" providerId="ADAL" clId="{2B4538EE-B9A9-46D8-AF89-F516B78401EC}" dt="2022-02-08T08:22:54.970" v="286" actId="478"/>
          <ac:cxnSpMkLst>
            <pc:docMk/>
            <pc:sldMk cId="377114034" sldId="390"/>
            <ac:cxnSpMk id="16" creationId="{5B1FBA5E-A2C9-4BC8-940A-CA8F0A0D337F}"/>
          </ac:cxnSpMkLst>
        </pc:cxnChg>
      </pc:sldChg>
      <pc:sldChg chg="modSp new mod">
        <pc:chgData name="Sørensen, Frode" userId="5ccd78c7-b65a-4edb-8ac9-22014307bb13" providerId="ADAL" clId="{2B4538EE-B9A9-46D8-AF89-F516B78401EC}" dt="2022-02-08T12:39:58.098" v="4077" actId="20577"/>
        <pc:sldMkLst>
          <pc:docMk/>
          <pc:sldMk cId="2411805723" sldId="391"/>
        </pc:sldMkLst>
        <pc:spChg chg="mod">
          <ac:chgData name="Sørensen, Frode" userId="5ccd78c7-b65a-4edb-8ac9-22014307bb13" providerId="ADAL" clId="{2B4538EE-B9A9-46D8-AF89-F516B78401EC}" dt="2022-02-08T12:17:43.476" v="3433" actId="6549"/>
          <ac:spMkLst>
            <pc:docMk/>
            <pc:sldMk cId="2411805723" sldId="391"/>
            <ac:spMk id="2" creationId="{B37020D6-2D0D-4911-BDDD-A6320F66DA6D}"/>
          </ac:spMkLst>
        </pc:spChg>
        <pc:spChg chg="mod">
          <ac:chgData name="Sørensen, Frode" userId="5ccd78c7-b65a-4edb-8ac9-22014307bb13" providerId="ADAL" clId="{2B4538EE-B9A9-46D8-AF89-F516B78401EC}" dt="2022-02-08T12:39:58.098" v="4077" actId="20577"/>
          <ac:spMkLst>
            <pc:docMk/>
            <pc:sldMk cId="2411805723" sldId="391"/>
            <ac:spMk id="3" creationId="{726A1B4A-06A3-46CE-9106-7C784A82AB6F}"/>
          </ac:spMkLst>
        </pc:spChg>
      </pc:sldChg>
      <pc:sldChg chg="modSp add mod">
        <pc:chgData name="Sørensen, Frode" userId="5ccd78c7-b65a-4edb-8ac9-22014307bb13" providerId="ADAL" clId="{2B4538EE-B9A9-46D8-AF89-F516B78401EC}" dt="2022-02-08T12:40:16.081" v="4078" actId="2"/>
        <pc:sldMkLst>
          <pc:docMk/>
          <pc:sldMk cId="945142648" sldId="392"/>
        </pc:sldMkLst>
        <pc:spChg chg="mod">
          <ac:chgData name="Sørensen, Frode" userId="5ccd78c7-b65a-4edb-8ac9-22014307bb13" providerId="ADAL" clId="{2B4538EE-B9A9-46D8-AF89-F516B78401EC}" dt="2022-02-08T12:14:15.957" v="3226" actId="20577"/>
          <ac:spMkLst>
            <pc:docMk/>
            <pc:sldMk cId="945142648" sldId="392"/>
            <ac:spMk id="2" creationId="{B37020D6-2D0D-4911-BDDD-A6320F66DA6D}"/>
          </ac:spMkLst>
        </pc:spChg>
        <pc:spChg chg="mod">
          <ac:chgData name="Sørensen, Frode" userId="5ccd78c7-b65a-4edb-8ac9-22014307bb13" providerId="ADAL" clId="{2B4538EE-B9A9-46D8-AF89-F516B78401EC}" dt="2022-02-08T12:40:16.081" v="4078" actId="2"/>
          <ac:spMkLst>
            <pc:docMk/>
            <pc:sldMk cId="945142648" sldId="392"/>
            <ac:spMk id="3" creationId="{726A1B4A-06A3-46CE-9106-7C784A82AB6F}"/>
          </ac:spMkLst>
        </pc:spChg>
      </pc:sldChg>
      <pc:sldChg chg="modSp new mod ord">
        <pc:chgData name="Sørensen, Frode" userId="5ccd78c7-b65a-4edb-8ac9-22014307bb13" providerId="ADAL" clId="{2B4538EE-B9A9-46D8-AF89-F516B78401EC}" dt="2022-02-08T12:46:54.122" v="4148"/>
        <pc:sldMkLst>
          <pc:docMk/>
          <pc:sldMk cId="2158996219" sldId="393"/>
        </pc:sldMkLst>
        <pc:spChg chg="mod">
          <ac:chgData name="Sørensen, Frode" userId="5ccd78c7-b65a-4edb-8ac9-22014307bb13" providerId="ADAL" clId="{2B4538EE-B9A9-46D8-AF89-F516B78401EC}" dt="2022-02-08T12:22:22.703" v="3519" actId="313"/>
          <ac:spMkLst>
            <pc:docMk/>
            <pc:sldMk cId="2158996219" sldId="393"/>
            <ac:spMk id="2" creationId="{3C0EC335-EDC5-4436-B7C1-318C2F3B66A5}"/>
          </ac:spMkLst>
        </pc:spChg>
        <pc:spChg chg="mod">
          <ac:chgData name="Sørensen, Frode" userId="5ccd78c7-b65a-4edb-8ac9-22014307bb13" providerId="ADAL" clId="{2B4538EE-B9A9-46D8-AF89-F516B78401EC}" dt="2022-02-08T12:40:17.480" v="4079" actId="2"/>
          <ac:spMkLst>
            <pc:docMk/>
            <pc:sldMk cId="2158996219" sldId="393"/>
            <ac:spMk id="3" creationId="{20A95C12-1867-415B-A577-D8326B3AB4EE}"/>
          </ac:spMkLst>
        </pc:spChg>
      </pc:sldChg>
    </pc:docChg>
  </pc:docChgLst>
  <pc:docChgLst>
    <pc:chgData name="Sørensen, Frode" userId="5ccd78c7-b65a-4edb-8ac9-22014307bb13" providerId="ADAL" clId="{257A4D52-9E6B-4357-98AE-8C00B7FDC1BD}"/>
    <pc:docChg chg="undo custSel addSld delSld modSld">
      <pc:chgData name="Sørensen, Frode" userId="5ccd78c7-b65a-4edb-8ac9-22014307bb13" providerId="ADAL" clId="{257A4D52-9E6B-4357-98AE-8C00B7FDC1BD}" dt="2022-05-04T09:13:16.733" v="812" actId="20577"/>
      <pc:docMkLst>
        <pc:docMk/>
      </pc:docMkLst>
      <pc:sldChg chg="modSp add del mod">
        <pc:chgData name="Sørensen, Frode" userId="5ccd78c7-b65a-4edb-8ac9-22014307bb13" providerId="ADAL" clId="{257A4D52-9E6B-4357-98AE-8C00B7FDC1BD}" dt="2022-05-03T10:05:48.925" v="166" actId="47"/>
        <pc:sldMkLst>
          <pc:docMk/>
          <pc:sldMk cId="2793705147" sldId="256"/>
        </pc:sldMkLst>
        <pc:spChg chg="mod">
          <ac:chgData name="Sørensen, Frode" userId="5ccd78c7-b65a-4edb-8ac9-22014307bb13" providerId="ADAL" clId="{257A4D52-9E6B-4357-98AE-8C00B7FDC1BD}" dt="2022-05-03T10:02:06.415" v="40" actId="20577"/>
          <ac:spMkLst>
            <pc:docMk/>
            <pc:sldMk cId="2793705147" sldId="256"/>
            <ac:spMk id="3" creationId="{6100720F-EDDA-4B97-9194-4CAB93EF3A70}"/>
          </ac:spMkLst>
        </pc:spChg>
      </pc:sldChg>
      <pc:sldChg chg="modSp add del mod">
        <pc:chgData name="Sørensen, Frode" userId="5ccd78c7-b65a-4edb-8ac9-22014307bb13" providerId="ADAL" clId="{257A4D52-9E6B-4357-98AE-8C00B7FDC1BD}" dt="2022-05-03T10:11:31.197" v="516" actId="20577"/>
        <pc:sldMkLst>
          <pc:docMk/>
          <pc:sldMk cId="4008390856" sldId="258"/>
        </pc:sldMkLst>
        <pc:spChg chg="mod">
          <ac:chgData name="Sørensen, Frode" userId="5ccd78c7-b65a-4edb-8ac9-22014307bb13" providerId="ADAL" clId="{257A4D52-9E6B-4357-98AE-8C00B7FDC1BD}" dt="2022-05-03T10:02:26.237" v="50" actId="20577"/>
          <ac:spMkLst>
            <pc:docMk/>
            <pc:sldMk cId="4008390856" sldId="258"/>
            <ac:spMk id="2" creationId="{C6325F6C-9DA1-48A9-A16C-D86B8494801F}"/>
          </ac:spMkLst>
        </pc:spChg>
        <pc:spChg chg="mod">
          <ac:chgData name="Sørensen, Frode" userId="5ccd78c7-b65a-4edb-8ac9-22014307bb13" providerId="ADAL" clId="{257A4D52-9E6B-4357-98AE-8C00B7FDC1BD}" dt="2022-05-03T10:11:31.197" v="516" actId="20577"/>
          <ac:spMkLst>
            <pc:docMk/>
            <pc:sldMk cId="4008390856" sldId="258"/>
            <ac:spMk id="3" creationId="{5313686B-952E-4898-96DB-A221D9D5F422}"/>
          </ac:spMkLst>
        </pc:spChg>
      </pc:sldChg>
      <pc:sldChg chg="add del">
        <pc:chgData name="Sørensen, Frode" userId="5ccd78c7-b65a-4edb-8ac9-22014307bb13" providerId="ADAL" clId="{257A4D52-9E6B-4357-98AE-8C00B7FDC1BD}" dt="2022-05-03T10:05:50.305" v="169" actId="47"/>
        <pc:sldMkLst>
          <pc:docMk/>
          <pc:sldMk cId="4112411980" sldId="259"/>
        </pc:sldMkLst>
      </pc:sldChg>
      <pc:sldChg chg="add del">
        <pc:chgData name="Sørensen, Frode" userId="5ccd78c7-b65a-4edb-8ac9-22014307bb13" providerId="ADAL" clId="{257A4D52-9E6B-4357-98AE-8C00B7FDC1BD}" dt="2022-05-03T10:05:51.138" v="173" actId="47"/>
        <pc:sldMkLst>
          <pc:docMk/>
          <pc:sldMk cId="664229820" sldId="260"/>
        </pc:sldMkLst>
      </pc:sldChg>
      <pc:sldChg chg="add del">
        <pc:chgData name="Sørensen, Frode" userId="5ccd78c7-b65a-4edb-8ac9-22014307bb13" providerId="ADAL" clId="{257A4D52-9E6B-4357-98AE-8C00B7FDC1BD}" dt="2022-05-03T10:05:50.921" v="172" actId="47"/>
        <pc:sldMkLst>
          <pc:docMk/>
          <pc:sldMk cId="3616311536" sldId="261"/>
        </pc:sldMkLst>
      </pc:sldChg>
      <pc:sldChg chg="add del">
        <pc:chgData name="Sørensen, Frode" userId="5ccd78c7-b65a-4edb-8ac9-22014307bb13" providerId="ADAL" clId="{257A4D52-9E6B-4357-98AE-8C00B7FDC1BD}" dt="2022-05-03T10:05:51.546" v="175" actId="47"/>
        <pc:sldMkLst>
          <pc:docMk/>
          <pc:sldMk cId="3424178909" sldId="263"/>
        </pc:sldMkLst>
      </pc:sldChg>
      <pc:sldChg chg="add del">
        <pc:chgData name="Sørensen, Frode" userId="5ccd78c7-b65a-4edb-8ac9-22014307bb13" providerId="ADAL" clId="{257A4D52-9E6B-4357-98AE-8C00B7FDC1BD}" dt="2022-05-03T10:05:51.801" v="176" actId="47"/>
        <pc:sldMkLst>
          <pc:docMk/>
          <pc:sldMk cId="698335411" sldId="266"/>
        </pc:sldMkLst>
      </pc:sldChg>
      <pc:sldChg chg="add del">
        <pc:chgData name="Sørensen, Frode" userId="5ccd78c7-b65a-4edb-8ac9-22014307bb13" providerId="ADAL" clId="{257A4D52-9E6B-4357-98AE-8C00B7FDC1BD}" dt="2022-05-03T10:05:52.153" v="177" actId="47"/>
        <pc:sldMkLst>
          <pc:docMk/>
          <pc:sldMk cId="3029043539" sldId="267"/>
        </pc:sldMkLst>
      </pc:sldChg>
      <pc:sldChg chg="add del">
        <pc:chgData name="Sørensen, Frode" userId="5ccd78c7-b65a-4edb-8ac9-22014307bb13" providerId="ADAL" clId="{257A4D52-9E6B-4357-98AE-8C00B7FDC1BD}" dt="2022-05-03T10:05:52.531" v="178" actId="47"/>
        <pc:sldMkLst>
          <pc:docMk/>
          <pc:sldMk cId="1351857497" sldId="268"/>
        </pc:sldMkLst>
      </pc:sldChg>
      <pc:sldChg chg="add del">
        <pc:chgData name="Sørensen, Frode" userId="5ccd78c7-b65a-4edb-8ac9-22014307bb13" providerId="ADAL" clId="{257A4D52-9E6B-4357-98AE-8C00B7FDC1BD}" dt="2022-05-03T10:05:52.946" v="179" actId="47"/>
        <pc:sldMkLst>
          <pc:docMk/>
          <pc:sldMk cId="70556043" sldId="269"/>
        </pc:sldMkLst>
      </pc:sldChg>
      <pc:sldChg chg="add del">
        <pc:chgData name="Sørensen, Frode" userId="5ccd78c7-b65a-4edb-8ac9-22014307bb13" providerId="ADAL" clId="{257A4D52-9E6B-4357-98AE-8C00B7FDC1BD}" dt="2022-05-03T10:05:53.354" v="180" actId="47"/>
        <pc:sldMkLst>
          <pc:docMk/>
          <pc:sldMk cId="2452106040" sldId="270"/>
        </pc:sldMkLst>
      </pc:sldChg>
      <pc:sldChg chg="add del">
        <pc:chgData name="Sørensen, Frode" userId="5ccd78c7-b65a-4edb-8ac9-22014307bb13" providerId="ADAL" clId="{257A4D52-9E6B-4357-98AE-8C00B7FDC1BD}" dt="2022-05-03T10:05:53.729" v="181" actId="47"/>
        <pc:sldMkLst>
          <pc:docMk/>
          <pc:sldMk cId="3814142185" sldId="271"/>
        </pc:sldMkLst>
      </pc:sldChg>
      <pc:sldChg chg="add del">
        <pc:chgData name="Sørensen, Frode" userId="5ccd78c7-b65a-4edb-8ac9-22014307bb13" providerId="ADAL" clId="{257A4D52-9E6B-4357-98AE-8C00B7FDC1BD}" dt="2022-05-03T10:05:54.101" v="182" actId="47"/>
        <pc:sldMkLst>
          <pc:docMk/>
          <pc:sldMk cId="1514202956" sldId="272"/>
        </pc:sldMkLst>
      </pc:sldChg>
      <pc:sldChg chg="add del">
        <pc:chgData name="Sørensen, Frode" userId="5ccd78c7-b65a-4edb-8ac9-22014307bb13" providerId="ADAL" clId="{257A4D52-9E6B-4357-98AE-8C00B7FDC1BD}" dt="2022-05-03T10:05:50.734" v="171" actId="47"/>
        <pc:sldMkLst>
          <pc:docMk/>
          <pc:sldMk cId="471645068" sldId="274"/>
        </pc:sldMkLst>
      </pc:sldChg>
      <pc:sldChg chg="add del">
        <pc:chgData name="Sørensen, Frode" userId="5ccd78c7-b65a-4edb-8ac9-22014307bb13" providerId="ADAL" clId="{257A4D52-9E6B-4357-98AE-8C00B7FDC1BD}" dt="2022-05-03T10:05:51.344" v="174" actId="47"/>
        <pc:sldMkLst>
          <pc:docMk/>
          <pc:sldMk cId="2398500396" sldId="282"/>
        </pc:sldMkLst>
      </pc:sldChg>
      <pc:sldChg chg="del">
        <pc:chgData name="Sørensen, Frode" userId="5ccd78c7-b65a-4edb-8ac9-22014307bb13" providerId="ADAL" clId="{257A4D52-9E6B-4357-98AE-8C00B7FDC1BD}" dt="2022-05-03T10:04:34.678" v="139" actId="47"/>
        <pc:sldMkLst>
          <pc:docMk/>
          <pc:sldMk cId="670193648" sldId="385"/>
        </pc:sldMkLst>
      </pc:sldChg>
      <pc:sldChg chg="modSp add del mod">
        <pc:chgData name="Sørensen, Frode" userId="5ccd78c7-b65a-4edb-8ac9-22014307bb13" providerId="ADAL" clId="{257A4D52-9E6B-4357-98AE-8C00B7FDC1BD}" dt="2022-05-03T10:05:50.062" v="168" actId="47"/>
        <pc:sldMkLst>
          <pc:docMk/>
          <pc:sldMk cId="1413989224" sldId="390"/>
        </pc:sldMkLst>
        <pc:spChg chg="mod">
          <ac:chgData name="Sørensen, Frode" userId="5ccd78c7-b65a-4edb-8ac9-22014307bb13" providerId="ADAL" clId="{257A4D52-9E6B-4357-98AE-8C00B7FDC1BD}" dt="2022-05-03T10:04:44.312" v="140" actId="13926"/>
          <ac:spMkLst>
            <pc:docMk/>
            <pc:sldMk cId="1413989224" sldId="390"/>
            <ac:spMk id="3" creationId="{10E86AA0-E55E-4271-9ED7-9687AC09FBA8}"/>
          </ac:spMkLst>
        </pc:spChg>
      </pc:sldChg>
      <pc:sldChg chg="del">
        <pc:chgData name="Sørensen, Frode" userId="5ccd78c7-b65a-4edb-8ac9-22014307bb13" providerId="ADAL" clId="{257A4D52-9E6B-4357-98AE-8C00B7FDC1BD}" dt="2022-05-03T10:05:24.564" v="142" actId="47"/>
        <pc:sldMkLst>
          <pc:docMk/>
          <pc:sldMk cId="854401561" sldId="391"/>
        </pc:sldMkLst>
      </pc:sldChg>
      <pc:sldChg chg="del">
        <pc:chgData name="Sørensen, Frode" userId="5ccd78c7-b65a-4edb-8ac9-22014307bb13" providerId="ADAL" clId="{257A4D52-9E6B-4357-98AE-8C00B7FDC1BD}" dt="2022-05-03T10:05:25.107" v="143" actId="47"/>
        <pc:sldMkLst>
          <pc:docMk/>
          <pc:sldMk cId="3738897240" sldId="392"/>
        </pc:sldMkLst>
      </pc:sldChg>
      <pc:sldChg chg="del">
        <pc:chgData name="Sørensen, Frode" userId="5ccd78c7-b65a-4edb-8ac9-22014307bb13" providerId="ADAL" clId="{257A4D52-9E6B-4357-98AE-8C00B7FDC1BD}" dt="2022-05-03T10:05:26.031" v="145" actId="47"/>
        <pc:sldMkLst>
          <pc:docMk/>
          <pc:sldMk cId="2083800011" sldId="394"/>
        </pc:sldMkLst>
      </pc:sldChg>
      <pc:sldChg chg="del">
        <pc:chgData name="Sørensen, Frode" userId="5ccd78c7-b65a-4edb-8ac9-22014307bb13" providerId="ADAL" clId="{257A4D52-9E6B-4357-98AE-8C00B7FDC1BD}" dt="2022-05-03T10:05:26.477" v="146" actId="47"/>
        <pc:sldMkLst>
          <pc:docMk/>
          <pc:sldMk cId="2924706308" sldId="395"/>
        </pc:sldMkLst>
      </pc:sldChg>
      <pc:sldChg chg="del">
        <pc:chgData name="Sørensen, Frode" userId="5ccd78c7-b65a-4edb-8ac9-22014307bb13" providerId="ADAL" clId="{257A4D52-9E6B-4357-98AE-8C00B7FDC1BD}" dt="2022-05-03T10:05:27.033" v="147" actId="47"/>
        <pc:sldMkLst>
          <pc:docMk/>
          <pc:sldMk cId="824723832" sldId="396"/>
        </pc:sldMkLst>
      </pc:sldChg>
      <pc:sldChg chg="add del">
        <pc:chgData name="Sørensen, Frode" userId="5ccd78c7-b65a-4edb-8ac9-22014307bb13" providerId="ADAL" clId="{257A4D52-9E6B-4357-98AE-8C00B7FDC1BD}" dt="2022-05-03T10:05:57.454" v="184" actId="47"/>
        <pc:sldMkLst>
          <pc:docMk/>
          <pc:sldMk cId="3286407824" sldId="397"/>
        </pc:sldMkLst>
      </pc:sldChg>
      <pc:sldChg chg="del">
        <pc:chgData name="Sørensen, Frode" userId="5ccd78c7-b65a-4edb-8ac9-22014307bb13" providerId="ADAL" clId="{257A4D52-9E6B-4357-98AE-8C00B7FDC1BD}" dt="2022-05-03T10:05:23.961" v="141" actId="47"/>
        <pc:sldMkLst>
          <pc:docMk/>
          <pc:sldMk cId="2926466481" sldId="398"/>
        </pc:sldMkLst>
      </pc:sldChg>
      <pc:sldChg chg="modSp add del mod">
        <pc:chgData name="Sørensen, Frode" userId="5ccd78c7-b65a-4edb-8ac9-22014307bb13" providerId="ADAL" clId="{257A4D52-9E6B-4357-98AE-8C00B7FDC1BD}" dt="2022-05-04T09:13:16.733" v="812" actId="20577"/>
        <pc:sldMkLst>
          <pc:docMk/>
          <pc:sldMk cId="688370268" sldId="399"/>
        </pc:sldMkLst>
        <pc:spChg chg="mod">
          <ac:chgData name="Sørensen, Frode" userId="5ccd78c7-b65a-4edb-8ac9-22014307bb13" providerId="ADAL" clId="{257A4D52-9E6B-4357-98AE-8C00B7FDC1BD}" dt="2022-05-04T09:13:16.733" v="812" actId="20577"/>
          <ac:spMkLst>
            <pc:docMk/>
            <pc:sldMk cId="688370268" sldId="399"/>
            <ac:spMk id="3" creationId="{EB0DF99B-BB1A-4EA2-8774-11796E620920}"/>
          </ac:spMkLst>
        </pc:spChg>
      </pc:sldChg>
      <pc:sldChg chg="del">
        <pc:chgData name="Sørensen, Frode" userId="5ccd78c7-b65a-4edb-8ac9-22014307bb13" providerId="ADAL" clId="{257A4D52-9E6B-4357-98AE-8C00B7FDC1BD}" dt="2022-05-03T10:05:25.586" v="144" actId="47"/>
        <pc:sldMkLst>
          <pc:docMk/>
          <pc:sldMk cId="3723173954" sldId="400"/>
        </pc:sldMkLst>
      </pc:sldChg>
    </pc:docChg>
  </pc:docChgLst>
  <pc:docChgLst>
    <pc:chgData name="Sørensen, Frode" userId="5ccd78c7-b65a-4edb-8ac9-22014307bb13" providerId="ADAL" clId="{F5B64BB6-6C60-4896-81E8-C5EBDAF1A26C}"/>
    <pc:docChg chg="undo redo custSel addSld delSld modSld sldOrd">
      <pc:chgData name="Sørensen, Frode" userId="5ccd78c7-b65a-4edb-8ac9-22014307bb13" providerId="ADAL" clId="{F5B64BB6-6C60-4896-81E8-C5EBDAF1A26C}" dt="2021-11-16T12:01:34.454" v="617" actId="1038"/>
      <pc:docMkLst>
        <pc:docMk/>
      </pc:docMkLst>
      <pc:sldChg chg="modSp mod">
        <pc:chgData name="Sørensen, Frode" userId="5ccd78c7-b65a-4edb-8ac9-22014307bb13" providerId="ADAL" clId="{F5B64BB6-6C60-4896-81E8-C5EBDAF1A26C}" dt="2021-11-16T08:07:38.205" v="588" actId="790"/>
        <pc:sldMkLst>
          <pc:docMk/>
          <pc:sldMk cId="3162054105" sldId="257"/>
        </pc:sldMkLst>
        <pc:spChg chg="mod">
          <ac:chgData name="Sørensen, Frode" userId="5ccd78c7-b65a-4edb-8ac9-22014307bb13" providerId="ADAL" clId="{F5B64BB6-6C60-4896-81E8-C5EBDAF1A26C}" dt="2021-11-16T08:07:38.205" v="588" actId="790"/>
          <ac:spMkLst>
            <pc:docMk/>
            <pc:sldMk cId="3162054105" sldId="257"/>
            <ac:spMk id="3" creationId="{5313686B-952E-4898-96DB-A221D9D5F422}"/>
          </ac:spMkLst>
        </pc:spChg>
        <pc:spChg chg="mod">
          <ac:chgData name="Sørensen, Frode" userId="5ccd78c7-b65a-4edb-8ac9-22014307bb13" providerId="ADAL" clId="{F5B64BB6-6C60-4896-81E8-C5EBDAF1A26C}" dt="2021-11-15T13:56:41.896" v="23" actId="20577"/>
          <ac:spMkLst>
            <pc:docMk/>
            <pc:sldMk cId="3162054105" sldId="257"/>
            <ac:spMk id="5" creationId="{60C1EF0C-CAC0-4D4D-9455-A982E7B00B1D}"/>
          </ac:spMkLst>
        </pc:spChg>
      </pc:sldChg>
      <pc:sldChg chg="modSp mod">
        <pc:chgData name="Sørensen, Frode" userId="5ccd78c7-b65a-4edb-8ac9-22014307bb13" providerId="ADAL" clId="{F5B64BB6-6C60-4896-81E8-C5EBDAF1A26C}" dt="2021-11-15T15:08:29.802" v="259" actId="6549"/>
        <pc:sldMkLst>
          <pc:docMk/>
          <pc:sldMk cId="4008390856" sldId="258"/>
        </pc:sldMkLst>
        <pc:spChg chg="mod">
          <ac:chgData name="Sørensen, Frode" userId="5ccd78c7-b65a-4edb-8ac9-22014307bb13" providerId="ADAL" clId="{F5B64BB6-6C60-4896-81E8-C5EBDAF1A26C}" dt="2021-11-15T15:08:29.802" v="259" actId="6549"/>
          <ac:spMkLst>
            <pc:docMk/>
            <pc:sldMk cId="4008390856" sldId="258"/>
            <ac:spMk id="2" creationId="{C6325F6C-9DA1-48A9-A16C-D86B8494801F}"/>
          </ac:spMkLst>
        </pc:spChg>
        <pc:spChg chg="mod">
          <ac:chgData name="Sørensen, Frode" userId="5ccd78c7-b65a-4edb-8ac9-22014307bb13" providerId="ADAL" clId="{F5B64BB6-6C60-4896-81E8-C5EBDAF1A26C}" dt="2021-11-15T14:57:24.874" v="109" actId="27636"/>
          <ac:spMkLst>
            <pc:docMk/>
            <pc:sldMk cId="4008390856" sldId="258"/>
            <ac:spMk id="3" creationId="{5313686B-952E-4898-96DB-A221D9D5F422}"/>
          </ac:spMkLst>
        </pc:spChg>
      </pc:sldChg>
      <pc:sldChg chg="modSp mod">
        <pc:chgData name="Sørensen, Frode" userId="5ccd78c7-b65a-4edb-8ac9-22014307bb13" providerId="ADAL" clId="{F5B64BB6-6C60-4896-81E8-C5EBDAF1A26C}" dt="2021-11-16T07:30:15.575" v="292" actId="948"/>
        <pc:sldMkLst>
          <pc:docMk/>
          <pc:sldMk cId="664419923" sldId="259"/>
        </pc:sldMkLst>
        <pc:spChg chg="mod">
          <ac:chgData name="Sørensen, Frode" userId="5ccd78c7-b65a-4edb-8ac9-22014307bb13" providerId="ADAL" clId="{F5B64BB6-6C60-4896-81E8-C5EBDAF1A26C}" dt="2021-11-15T15:08:53.305" v="281" actId="20577"/>
          <ac:spMkLst>
            <pc:docMk/>
            <pc:sldMk cId="664419923" sldId="259"/>
            <ac:spMk id="2" creationId="{C6325F6C-9DA1-48A9-A16C-D86B8494801F}"/>
          </ac:spMkLst>
        </pc:spChg>
        <pc:spChg chg="mod">
          <ac:chgData name="Sørensen, Frode" userId="5ccd78c7-b65a-4edb-8ac9-22014307bb13" providerId="ADAL" clId="{F5B64BB6-6C60-4896-81E8-C5EBDAF1A26C}" dt="2021-11-16T07:30:15.575" v="292" actId="948"/>
          <ac:spMkLst>
            <pc:docMk/>
            <pc:sldMk cId="664419923" sldId="259"/>
            <ac:spMk id="3" creationId="{5313686B-952E-4898-96DB-A221D9D5F422}"/>
          </ac:spMkLst>
        </pc:spChg>
      </pc:sldChg>
      <pc:sldChg chg="addSp delSp modSp mod">
        <pc:chgData name="Sørensen, Frode" userId="5ccd78c7-b65a-4edb-8ac9-22014307bb13" providerId="ADAL" clId="{F5B64BB6-6C60-4896-81E8-C5EBDAF1A26C}" dt="2021-11-15T14:59:27.456" v="159" actId="692"/>
        <pc:sldMkLst>
          <pc:docMk/>
          <pc:sldMk cId="1109275426" sldId="260"/>
        </pc:sldMkLst>
        <pc:spChg chg="mod">
          <ac:chgData name="Sørensen, Frode" userId="5ccd78c7-b65a-4edb-8ac9-22014307bb13" providerId="ADAL" clId="{F5B64BB6-6C60-4896-81E8-C5EBDAF1A26C}" dt="2021-11-15T14:58:07.851" v="110"/>
          <ac:spMkLst>
            <pc:docMk/>
            <pc:sldMk cId="1109275426" sldId="260"/>
            <ac:spMk id="2" creationId="{C6325F6C-9DA1-48A9-A16C-D86B8494801F}"/>
          </ac:spMkLst>
        </pc:spChg>
        <pc:spChg chg="del">
          <ac:chgData name="Sørensen, Frode" userId="5ccd78c7-b65a-4edb-8ac9-22014307bb13" providerId="ADAL" clId="{F5B64BB6-6C60-4896-81E8-C5EBDAF1A26C}" dt="2021-11-15T14:58:10.478" v="111" actId="478"/>
          <ac:spMkLst>
            <pc:docMk/>
            <pc:sldMk cId="1109275426" sldId="260"/>
            <ac:spMk id="3" creationId="{5313686B-952E-4898-96DB-A221D9D5F422}"/>
          </ac:spMkLst>
        </pc:spChg>
        <pc:spChg chg="add mod">
          <ac:chgData name="Sørensen, Frode" userId="5ccd78c7-b65a-4edb-8ac9-22014307bb13" providerId="ADAL" clId="{F5B64BB6-6C60-4896-81E8-C5EBDAF1A26C}" dt="2021-11-15T14:59:27.456" v="159" actId="692"/>
          <ac:spMkLst>
            <pc:docMk/>
            <pc:sldMk cId="1109275426" sldId="260"/>
            <ac:spMk id="7" creationId="{4EA6188E-6BC2-4BFC-88A6-8DD8397CF42E}"/>
          </ac:spMkLst>
        </pc:spChg>
        <pc:spChg chg="add mod">
          <ac:chgData name="Sørensen, Frode" userId="5ccd78c7-b65a-4edb-8ac9-22014307bb13" providerId="ADAL" clId="{F5B64BB6-6C60-4896-81E8-C5EBDAF1A26C}" dt="2021-11-15T14:59:06.906" v="149" actId="113"/>
          <ac:spMkLst>
            <pc:docMk/>
            <pc:sldMk cId="1109275426" sldId="260"/>
            <ac:spMk id="8" creationId="{7F2DFC1A-514B-41CA-B1D6-E3C4A9F33EC9}"/>
          </ac:spMkLst>
        </pc:spChg>
        <pc:spChg chg="add mod">
          <ac:chgData name="Sørensen, Frode" userId="5ccd78c7-b65a-4edb-8ac9-22014307bb13" providerId="ADAL" clId="{F5B64BB6-6C60-4896-81E8-C5EBDAF1A26C}" dt="2021-11-15T14:59:02.865" v="148" actId="113"/>
          <ac:spMkLst>
            <pc:docMk/>
            <pc:sldMk cId="1109275426" sldId="260"/>
            <ac:spMk id="9" creationId="{7A47DC5C-EFE2-4DBB-91E8-174677CAC646}"/>
          </ac:spMkLst>
        </pc:spChg>
        <pc:spChg chg="add mod">
          <ac:chgData name="Sørensen, Frode" userId="5ccd78c7-b65a-4edb-8ac9-22014307bb13" providerId="ADAL" clId="{F5B64BB6-6C60-4896-81E8-C5EBDAF1A26C}" dt="2021-11-15T14:59:02.865" v="148" actId="113"/>
          <ac:spMkLst>
            <pc:docMk/>
            <pc:sldMk cId="1109275426" sldId="260"/>
            <ac:spMk id="10" creationId="{9F813EE1-DEF9-4FA2-9B9B-53C06B213859}"/>
          </ac:spMkLst>
        </pc:spChg>
        <pc:spChg chg="add mod">
          <ac:chgData name="Sørensen, Frode" userId="5ccd78c7-b65a-4edb-8ac9-22014307bb13" providerId="ADAL" clId="{F5B64BB6-6C60-4896-81E8-C5EBDAF1A26C}" dt="2021-11-15T14:59:02.865" v="148" actId="113"/>
          <ac:spMkLst>
            <pc:docMk/>
            <pc:sldMk cId="1109275426" sldId="260"/>
            <ac:spMk id="11" creationId="{2036C55D-C325-4FA2-8E46-DCF392CF2F94}"/>
          </ac:spMkLst>
        </pc:spChg>
        <pc:spChg chg="add mod">
          <ac:chgData name="Sørensen, Frode" userId="5ccd78c7-b65a-4edb-8ac9-22014307bb13" providerId="ADAL" clId="{F5B64BB6-6C60-4896-81E8-C5EBDAF1A26C}" dt="2021-11-15T14:59:02.865" v="148" actId="113"/>
          <ac:spMkLst>
            <pc:docMk/>
            <pc:sldMk cId="1109275426" sldId="260"/>
            <ac:spMk id="12" creationId="{42A8B95C-51E4-4EB1-B264-8B06D2662AE9}"/>
          </ac:spMkLst>
        </pc:spChg>
        <pc:spChg chg="add mod">
          <ac:chgData name="Sørensen, Frode" userId="5ccd78c7-b65a-4edb-8ac9-22014307bb13" providerId="ADAL" clId="{F5B64BB6-6C60-4896-81E8-C5EBDAF1A26C}" dt="2021-11-15T14:59:02.865" v="148" actId="113"/>
          <ac:spMkLst>
            <pc:docMk/>
            <pc:sldMk cId="1109275426" sldId="260"/>
            <ac:spMk id="13" creationId="{DA595A33-515B-4D0D-A753-205E9D81263A}"/>
          </ac:spMkLst>
        </pc:spChg>
        <pc:spChg chg="add mod">
          <ac:chgData name="Sørensen, Frode" userId="5ccd78c7-b65a-4edb-8ac9-22014307bb13" providerId="ADAL" clId="{F5B64BB6-6C60-4896-81E8-C5EBDAF1A26C}" dt="2021-11-15T14:59:02.865" v="148" actId="113"/>
          <ac:spMkLst>
            <pc:docMk/>
            <pc:sldMk cId="1109275426" sldId="260"/>
            <ac:spMk id="14" creationId="{1F2FD1DA-F3C9-4CBF-B356-A9A88D9481DB}"/>
          </ac:spMkLst>
        </pc:spChg>
        <pc:spChg chg="add mod">
          <ac:chgData name="Sørensen, Frode" userId="5ccd78c7-b65a-4edb-8ac9-22014307bb13" providerId="ADAL" clId="{F5B64BB6-6C60-4896-81E8-C5EBDAF1A26C}" dt="2021-11-15T14:59:02.865" v="148" actId="113"/>
          <ac:spMkLst>
            <pc:docMk/>
            <pc:sldMk cId="1109275426" sldId="260"/>
            <ac:spMk id="15" creationId="{D83B7A85-281F-4A56-891B-7BE9F1ADF603}"/>
          </ac:spMkLst>
        </pc:spChg>
        <pc:spChg chg="add mod">
          <ac:chgData name="Sørensen, Frode" userId="5ccd78c7-b65a-4edb-8ac9-22014307bb13" providerId="ADAL" clId="{F5B64BB6-6C60-4896-81E8-C5EBDAF1A26C}" dt="2021-11-15T14:59:02.865" v="148" actId="113"/>
          <ac:spMkLst>
            <pc:docMk/>
            <pc:sldMk cId="1109275426" sldId="260"/>
            <ac:spMk id="16" creationId="{2B89E2C3-CB5F-4C06-A4B6-6FDD23EDF11E}"/>
          </ac:spMkLst>
        </pc:spChg>
        <pc:grpChg chg="add mod">
          <ac:chgData name="Sørensen, Frode" userId="5ccd78c7-b65a-4edb-8ac9-22014307bb13" providerId="ADAL" clId="{F5B64BB6-6C60-4896-81E8-C5EBDAF1A26C}" dt="2021-11-15T14:58:45.283" v="146" actId="1036"/>
          <ac:grpSpMkLst>
            <pc:docMk/>
            <pc:sldMk cId="1109275426" sldId="260"/>
            <ac:grpSpMk id="17" creationId="{C80141A9-5082-40D9-91D4-429660CFCB99}"/>
          </ac:grpSpMkLst>
        </pc:grpChg>
      </pc:sldChg>
      <pc:sldChg chg="addSp delSp modSp mod">
        <pc:chgData name="Sørensen, Frode" userId="5ccd78c7-b65a-4edb-8ac9-22014307bb13" providerId="ADAL" clId="{F5B64BB6-6C60-4896-81E8-C5EBDAF1A26C}" dt="2021-11-15T15:02:55.886" v="210" actId="12789"/>
        <pc:sldMkLst>
          <pc:docMk/>
          <pc:sldMk cId="3162334639" sldId="261"/>
        </pc:sldMkLst>
        <pc:spChg chg="mod">
          <ac:chgData name="Sørensen, Frode" userId="5ccd78c7-b65a-4edb-8ac9-22014307bb13" providerId="ADAL" clId="{F5B64BB6-6C60-4896-81E8-C5EBDAF1A26C}" dt="2021-11-15T14:59:54.025" v="160"/>
          <ac:spMkLst>
            <pc:docMk/>
            <pc:sldMk cId="3162334639" sldId="261"/>
            <ac:spMk id="2" creationId="{C6325F6C-9DA1-48A9-A16C-D86B8494801F}"/>
          </ac:spMkLst>
        </pc:spChg>
        <pc:spChg chg="del">
          <ac:chgData name="Sørensen, Frode" userId="5ccd78c7-b65a-4edb-8ac9-22014307bb13" providerId="ADAL" clId="{F5B64BB6-6C60-4896-81E8-C5EBDAF1A26C}" dt="2021-11-15T14:59:58.663" v="161" actId="478"/>
          <ac:spMkLst>
            <pc:docMk/>
            <pc:sldMk cId="3162334639" sldId="261"/>
            <ac:spMk id="3" creationId="{5313686B-952E-4898-96DB-A221D9D5F422}"/>
          </ac:spMkLst>
        </pc:spChg>
        <pc:spChg chg="add mod topLvl">
          <ac:chgData name="Sørensen, Frode" userId="5ccd78c7-b65a-4edb-8ac9-22014307bb13" providerId="ADAL" clId="{F5B64BB6-6C60-4896-81E8-C5EBDAF1A26C}" dt="2021-11-15T15:02:13.286" v="205" actId="165"/>
          <ac:spMkLst>
            <pc:docMk/>
            <pc:sldMk cId="3162334639" sldId="261"/>
            <ac:spMk id="8" creationId="{72E950C2-2BF6-45F4-B553-1699E77316E5}"/>
          </ac:spMkLst>
        </pc:spChg>
        <pc:spChg chg="add mod topLvl">
          <ac:chgData name="Sørensen, Frode" userId="5ccd78c7-b65a-4edb-8ac9-22014307bb13" providerId="ADAL" clId="{F5B64BB6-6C60-4896-81E8-C5EBDAF1A26C}" dt="2021-11-15T15:02:13.286" v="205" actId="165"/>
          <ac:spMkLst>
            <pc:docMk/>
            <pc:sldMk cId="3162334639" sldId="261"/>
            <ac:spMk id="9" creationId="{DE79A283-4ADE-4104-9CA9-52DF579532C0}"/>
          </ac:spMkLst>
        </pc:spChg>
        <pc:spChg chg="add mod topLvl">
          <ac:chgData name="Sørensen, Frode" userId="5ccd78c7-b65a-4edb-8ac9-22014307bb13" providerId="ADAL" clId="{F5B64BB6-6C60-4896-81E8-C5EBDAF1A26C}" dt="2021-11-15T15:02:55.886" v="210" actId="12789"/>
          <ac:spMkLst>
            <pc:docMk/>
            <pc:sldMk cId="3162334639" sldId="261"/>
            <ac:spMk id="10" creationId="{76B628E7-84BA-45FE-B9CD-C4CA54F13E52}"/>
          </ac:spMkLst>
        </pc:spChg>
        <pc:spChg chg="add mod topLvl">
          <ac:chgData name="Sørensen, Frode" userId="5ccd78c7-b65a-4edb-8ac9-22014307bb13" providerId="ADAL" clId="{F5B64BB6-6C60-4896-81E8-C5EBDAF1A26C}" dt="2021-11-15T15:02:27.050" v="207" actId="555"/>
          <ac:spMkLst>
            <pc:docMk/>
            <pc:sldMk cId="3162334639" sldId="261"/>
            <ac:spMk id="11" creationId="{B4713EFA-F3D8-4E7A-9EE1-1DA0941165F1}"/>
          </ac:spMkLst>
        </pc:spChg>
        <pc:spChg chg="add mod topLvl">
          <ac:chgData name="Sørensen, Frode" userId="5ccd78c7-b65a-4edb-8ac9-22014307bb13" providerId="ADAL" clId="{F5B64BB6-6C60-4896-81E8-C5EBDAF1A26C}" dt="2021-11-15T15:02:13.286" v="205" actId="165"/>
          <ac:spMkLst>
            <pc:docMk/>
            <pc:sldMk cId="3162334639" sldId="261"/>
            <ac:spMk id="12" creationId="{EB437A57-5236-412E-9D00-BE78DFB6E434}"/>
          </ac:spMkLst>
        </pc:spChg>
        <pc:spChg chg="add mod topLvl">
          <ac:chgData name="Sørensen, Frode" userId="5ccd78c7-b65a-4edb-8ac9-22014307bb13" providerId="ADAL" clId="{F5B64BB6-6C60-4896-81E8-C5EBDAF1A26C}" dt="2021-11-15T15:02:13.286" v="205" actId="165"/>
          <ac:spMkLst>
            <pc:docMk/>
            <pc:sldMk cId="3162334639" sldId="261"/>
            <ac:spMk id="13" creationId="{6FA52341-4CA7-4661-880A-396453A1A5E0}"/>
          </ac:spMkLst>
        </pc:spChg>
        <pc:spChg chg="add mod topLvl">
          <ac:chgData name="Sørensen, Frode" userId="5ccd78c7-b65a-4edb-8ac9-22014307bb13" providerId="ADAL" clId="{F5B64BB6-6C60-4896-81E8-C5EBDAF1A26C}" dt="2021-11-15T15:02:13.286" v="205" actId="165"/>
          <ac:spMkLst>
            <pc:docMk/>
            <pc:sldMk cId="3162334639" sldId="261"/>
            <ac:spMk id="14" creationId="{B9D83A16-95FB-46B3-97E5-D40AD2DBEEB3}"/>
          </ac:spMkLst>
        </pc:spChg>
        <pc:spChg chg="add mod topLvl">
          <ac:chgData name="Sørensen, Frode" userId="5ccd78c7-b65a-4edb-8ac9-22014307bb13" providerId="ADAL" clId="{F5B64BB6-6C60-4896-81E8-C5EBDAF1A26C}" dt="2021-11-15T15:02:13.286" v="205" actId="165"/>
          <ac:spMkLst>
            <pc:docMk/>
            <pc:sldMk cId="3162334639" sldId="261"/>
            <ac:spMk id="15" creationId="{4ECD434A-3595-4A65-A954-CAE14BF70389}"/>
          </ac:spMkLst>
        </pc:spChg>
        <pc:spChg chg="add mod topLvl">
          <ac:chgData name="Sørensen, Frode" userId="5ccd78c7-b65a-4edb-8ac9-22014307bb13" providerId="ADAL" clId="{F5B64BB6-6C60-4896-81E8-C5EBDAF1A26C}" dt="2021-11-15T15:02:44.696" v="208" actId="14100"/>
          <ac:spMkLst>
            <pc:docMk/>
            <pc:sldMk cId="3162334639" sldId="261"/>
            <ac:spMk id="16" creationId="{657E843F-DE62-4396-9452-DFE0654BC611}"/>
          </ac:spMkLst>
        </pc:spChg>
        <pc:spChg chg="add mod topLvl">
          <ac:chgData name="Sørensen, Frode" userId="5ccd78c7-b65a-4edb-8ac9-22014307bb13" providerId="ADAL" clId="{F5B64BB6-6C60-4896-81E8-C5EBDAF1A26C}" dt="2021-11-15T15:02:55.886" v="210" actId="12789"/>
          <ac:spMkLst>
            <pc:docMk/>
            <pc:sldMk cId="3162334639" sldId="261"/>
            <ac:spMk id="17" creationId="{3BA5DB17-2E5A-4BFF-8028-834A0C255A9B}"/>
          </ac:spMkLst>
        </pc:spChg>
        <pc:spChg chg="add mod topLvl">
          <ac:chgData name="Sørensen, Frode" userId="5ccd78c7-b65a-4edb-8ac9-22014307bb13" providerId="ADAL" clId="{F5B64BB6-6C60-4896-81E8-C5EBDAF1A26C}" dt="2021-11-15T15:02:44.696" v="208" actId="14100"/>
          <ac:spMkLst>
            <pc:docMk/>
            <pc:sldMk cId="3162334639" sldId="261"/>
            <ac:spMk id="18" creationId="{77B5CEBC-D52D-4887-9EE5-5C1CB69ED8DC}"/>
          </ac:spMkLst>
        </pc:spChg>
        <pc:spChg chg="add mod topLvl">
          <ac:chgData name="Sørensen, Frode" userId="5ccd78c7-b65a-4edb-8ac9-22014307bb13" providerId="ADAL" clId="{F5B64BB6-6C60-4896-81E8-C5EBDAF1A26C}" dt="2021-11-15T15:02:44.696" v="208" actId="14100"/>
          <ac:spMkLst>
            <pc:docMk/>
            <pc:sldMk cId="3162334639" sldId="261"/>
            <ac:spMk id="19" creationId="{B3A49A48-956B-456D-B5A9-E56414BB932F}"/>
          </ac:spMkLst>
        </pc:spChg>
        <pc:spChg chg="add mod topLvl">
          <ac:chgData name="Sørensen, Frode" userId="5ccd78c7-b65a-4edb-8ac9-22014307bb13" providerId="ADAL" clId="{F5B64BB6-6C60-4896-81E8-C5EBDAF1A26C}" dt="2021-11-15T15:02:13.286" v="205" actId="165"/>
          <ac:spMkLst>
            <pc:docMk/>
            <pc:sldMk cId="3162334639" sldId="261"/>
            <ac:spMk id="20" creationId="{643B3268-F359-4F57-86FD-5C3208324912}"/>
          </ac:spMkLst>
        </pc:spChg>
        <pc:spChg chg="add mod topLvl">
          <ac:chgData name="Sørensen, Frode" userId="5ccd78c7-b65a-4edb-8ac9-22014307bb13" providerId="ADAL" clId="{F5B64BB6-6C60-4896-81E8-C5EBDAF1A26C}" dt="2021-11-15T15:02:44.696" v="208" actId="14100"/>
          <ac:spMkLst>
            <pc:docMk/>
            <pc:sldMk cId="3162334639" sldId="261"/>
            <ac:spMk id="21" creationId="{7A6A7FEC-20A5-44A3-8E0C-A2CCEFC95CB9}"/>
          </ac:spMkLst>
        </pc:spChg>
        <pc:spChg chg="mod">
          <ac:chgData name="Sørensen, Frode" userId="5ccd78c7-b65a-4edb-8ac9-22014307bb13" providerId="ADAL" clId="{F5B64BB6-6C60-4896-81E8-C5EBDAF1A26C}" dt="2021-11-15T15:02:13.286" v="205" actId="165"/>
          <ac:spMkLst>
            <pc:docMk/>
            <pc:sldMk cId="3162334639" sldId="261"/>
            <ac:spMk id="23" creationId="{029E2BF0-2490-4D26-A38F-31C441BF4E21}"/>
          </ac:spMkLst>
        </pc:spChg>
        <pc:spChg chg="mod">
          <ac:chgData name="Sørensen, Frode" userId="5ccd78c7-b65a-4edb-8ac9-22014307bb13" providerId="ADAL" clId="{F5B64BB6-6C60-4896-81E8-C5EBDAF1A26C}" dt="2021-11-15T15:02:13.286" v="205" actId="165"/>
          <ac:spMkLst>
            <pc:docMk/>
            <pc:sldMk cId="3162334639" sldId="261"/>
            <ac:spMk id="24" creationId="{667774E9-769C-4983-9C7E-DD3900A23B20}"/>
          </ac:spMkLst>
        </pc:spChg>
        <pc:spChg chg="mod">
          <ac:chgData name="Sørensen, Frode" userId="5ccd78c7-b65a-4edb-8ac9-22014307bb13" providerId="ADAL" clId="{F5B64BB6-6C60-4896-81E8-C5EBDAF1A26C}" dt="2021-11-15T15:02:13.286" v="205" actId="165"/>
          <ac:spMkLst>
            <pc:docMk/>
            <pc:sldMk cId="3162334639" sldId="261"/>
            <ac:spMk id="25" creationId="{9744EA81-DD4A-414C-A528-6526FACF284A}"/>
          </ac:spMkLst>
        </pc:spChg>
        <pc:spChg chg="mod">
          <ac:chgData name="Sørensen, Frode" userId="5ccd78c7-b65a-4edb-8ac9-22014307bb13" providerId="ADAL" clId="{F5B64BB6-6C60-4896-81E8-C5EBDAF1A26C}" dt="2021-11-15T15:02:13.286" v="205" actId="165"/>
          <ac:spMkLst>
            <pc:docMk/>
            <pc:sldMk cId="3162334639" sldId="261"/>
            <ac:spMk id="26" creationId="{A34DFA12-2605-48CA-9B9C-DDFEBD2FC2CD}"/>
          </ac:spMkLst>
        </pc:spChg>
        <pc:spChg chg="add mod topLvl">
          <ac:chgData name="Sørensen, Frode" userId="5ccd78c7-b65a-4edb-8ac9-22014307bb13" providerId="ADAL" clId="{F5B64BB6-6C60-4896-81E8-C5EBDAF1A26C}" dt="2021-11-15T15:02:13.286" v="205" actId="165"/>
          <ac:spMkLst>
            <pc:docMk/>
            <pc:sldMk cId="3162334639" sldId="261"/>
            <ac:spMk id="27" creationId="{75E52CAA-BE13-45A7-BA72-A1B87582A855}"/>
          </ac:spMkLst>
        </pc:spChg>
        <pc:spChg chg="add mod topLvl">
          <ac:chgData name="Sørensen, Frode" userId="5ccd78c7-b65a-4edb-8ac9-22014307bb13" providerId="ADAL" clId="{F5B64BB6-6C60-4896-81E8-C5EBDAF1A26C}" dt="2021-11-15T15:02:44.696" v="208" actId="14100"/>
          <ac:spMkLst>
            <pc:docMk/>
            <pc:sldMk cId="3162334639" sldId="261"/>
            <ac:spMk id="28" creationId="{AD2CB334-D467-4AD2-AC6C-A9F01D9EE82D}"/>
          </ac:spMkLst>
        </pc:spChg>
        <pc:spChg chg="add mod topLvl">
          <ac:chgData name="Sørensen, Frode" userId="5ccd78c7-b65a-4edb-8ac9-22014307bb13" providerId="ADAL" clId="{F5B64BB6-6C60-4896-81E8-C5EBDAF1A26C}" dt="2021-11-15T15:02:13.286" v="205" actId="165"/>
          <ac:spMkLst>
            <pc:docMk/>
            <pc:sldMk cId="3162334639" sldId="261"/>
            <ac:spMk id="33" creationId="{5EF4A9F0-E743-44B9-80DA-1E42328E7420}"/>
          </ac:spMkLst>
        </pc:spChg>
        <pc:spChg chg="add mod topLvl">
          <ac:chgData name="Sørensen, Frode" userId="5ccd78c7-b65a-4edb-8ac9-22014307bb13" providerId="ADAL" clId="{F5B64BB6-6C60-4896-81E8-C5EBDAF1A26C}" dt="2021-11-15T15:02:13.286" v="205" actId="165"/>
          <ac:spMkLst>
            <pc:docMk/>
            <pc:sldMk cId="3162334639" sldId="261"/>
            <ac:spMk id="34" creationId="{AF624E83-F348-4304-AF34-312785A34D9F}"/>
          </ac:spMkLst>
        </pc:spChg>
        <pc:spChg chg="add mod topLvl">
          <ac:chgData name="Sørensen, Frode" userId="5ccd78c7-b65a-4edb-8ac9-22014307bb13" providerId="ADAL" clId="{F5B64BB6-6C60-4896-81E8-C5EBDAF1A26C}" dt="2021-11-15T15:02:13.286" v="205" actId="165"/>
          <ac:spMkLst>
            <pc:docMk/>
            <pc:sldMk cId="3162334639" sldId="261"/>
            <ac:spMk id="35" creationId="{D7153039-F84A-47BF-BDB0-71C1B18300D7}"/>
          </ac:spMkLst>
        </pc:spChg>
        <pc:spChg chg="add mod topLvl">
          <ac:chgData name="Sørensen, Frode" userId="5ccd78c7-b65a-4edb-8ac9-22014307bb13" providerId="ADAL" clId="{F5B64BB6-6C60-4896-81E8-C5EBDAF1A26C}" dt="2021-11-15T15:02:13.286" v="205" actId="165"/>
          <ac:spMkLst>
            <pc:docMk/>
            <pc:sldMk cId="3162334639" sldId="261"/>
            <ac:spMk id="36" creationId="{A8246CCE-4A59-472A-8F8B-7152D878CB88}"/>
          </ac:spMkLst>
        </pc:spChg>
        <pc:spChg chg="add mod topLvl">
          <ac:chgData name="Sørensen, Frode" userId="5ccd78c7-b65a-4edb-8ac9-22014307bb13" providerId="ADAL" clId="{F5B64BB6-6C60-4896-81E8-C5EBDAF1A26C}" dt="2021-11-15T15:02:13.286" v="205" actId="165"/>
          <ac:spMkLst>
            <pc:docMk/>
            <pc:sldMk cId="3162334639" sldId="261"/>
            <ac:spMk id="37" creationId="{3D2494FA-4AE4-431F-980A-D3C486D13A87}"/>
          </ac:spMkLst>
        </pc:spChg>
        <pc:spChg chg="add mod topLvl">
          <ac:chgData name="Sørensen, Frode" userId="5ccd78c7-b65a-4edb-8ac9-22014307bb13" providerId="ADAL" clId="{F5B64BB6-6C60-4896-81E8-C5EBDAF1A26C}" dt="2021-11-15T15:02:13.286" v="205" actId="165"/>
          <ac:spMkLst>
            <pc:docMk/>
            <pc:sldMk cId="3162334639" sldId="261"/>
            <ac:spMk id="38" creationId="{11ADE3C4-7F5C-4BC2-9753-EA33F8A4BC8F}"/>
          </ac:spMkLst>
        </pc:spChg>
        <pc:spChg chg="add mod topLvl">
          <ac:chgData name="Sørensen, Frode" userId="5ccd78c7-b65a-4edb-8ac9-22014307bb13" providerId="ADAL" clId="{F5B64BB6-6C60-4896-81E8-C5EBDAF1A26C}" dt="2021-11-15T15:02:44.696" v="208" actId="14100"/>
          <ac:spMkLst>
            <pc:docMk/>
            <pc:sldMk cId="3162334639" sldId="261"/>
            <ac:spMk id="39" creationId="{BA5BC23B-63C5-4281-98A7-3C9A1FC1242F}"/>
          </ac:spMkLst>
        </pc:spChg>
        <pc:spChg chg="add mod topLvl">
          <ac:chgData name="Sørensen, Frode" userId="5ccd78c7-b65a-4edb-8ac9-22014307bb13" providerId="ADAL" clId="{F5B64BB6-6C60-4896-81E8-C5EBDAF1A26C}" dt="2021-11-15T15:02:44.696" v="208" actId="14100"/>
          <ac:spMkLst>
            <pc:docMk/>
            <pc:sldMk cId="3162334639" sldId="261"/>
            <ac:spMk id="40" creationId="{77B0D8B0-1216-4A9C-BC0E-F244FEE5139E}"/>
          </ac:spMkLst>
        </pc:spChg>
        <pc:grpChg chg="add mod topLvl">
          <ac:chgData name="Sørensen, Frode" userId="5ccd78c7-b65a-4edb-8ac9-22014307bb13" providerId="ADAL" clId="{F5B64BB6-6C60-4896-81E8-C5EBDAF1A26C}" dt="2021-11-15T15:02:13.286" v="205" actId="165"/>
          <ac:grpSpMkLst>
            <pc:docMk/>
            <pc:sldMk cId="3162334639" sldId="261"/>
            <ac:grpSpMk id="22" creationId="{5D76AAC3-B2A5-4ECA-9B46-F0E875B79BD6}"/>
          </ac:grpSpMkLst>
        </pc:grpChg>
        <pc:grpChg chg="add del mod">
          <ac:chgData name="Sørensen, Frode" userId="5ccd78c7-b65a-4edb-8ac9-22014307bb13" providerId="ADAL" clId="{F5B64BB6-6C60-4896-81E8-C5EBDAF1A26C}" dt="2021-11-15T15:02:13.286" v="205" actId="165"/>
          <ac:grpSpMkLst>
            <pc:docMk/>
            <pc:sldMk cId="3162334639" sldId="261"/>
            <ac:grpSpMk id="41" creationId="{6200469D-838A-4C64-ACCB-D868FB742A05}"/>
          </ac:grpSpMkLst>
        </pc:grpChg>
        <pc:cxnChg chg="add mod topLvl">
          <ac:chgData name="Sørensen, Frode" userId="5ccd78c7-b65a-4edb-8ac9-22014307bb13" providerId="ADAL" clId="{F5B64BB6-6C60-4896-81E8-C5EBDAF1A26C}" dt="2021-11-15T15:02:13.286" v="205" actId="165"/>
          <ac:cxnSpMkLst>
            <pc:docMk/>
            <pc:sldMk cId="3162334639" sldId="261"/>
            <ac:cxnSpMk id="7" creationId="{3FBAF5D8-B28D-48A2-AB06-0953B9242E8D}"/>
          </ac:cxnSpMkLst>
        </pc:cxnChg>
        <pc:cxnChg chg="add mod topLvl">
          <ac:chgData name="Sørensen, Frode" userId="5ccd78c7-b65a-4edb-8ac9-22014307bb13" providerId="ADAL" clId="{F5B64BB6-6C60-4896-81E8-C5EBDAF1A26C}" dt="2021-11-15T15:02:13.286" v="205" actId="165"/>
          <ac:cxnSpMkLst>
            <pc:docMk/>
            <pc:sldMk cId="3162334639" sldId="261"/>
            <ac:cxnSpMk id="29" creationId="{8ADA69CC-B45A-4F6B-B924-6D318C293C41}"/>
          </ac:cxnSpMkLst>
        </pc:cxnChg>
        <pc:cxnChg chg="add mod topLvl">
          <ac:chgData name="Sørensen, Frode" userId="5ccd78c7-b65a-4edb-8ac9-22014307bb13" providerId="ADAL" clId="{F5B64BB6-6C60-4896-81E8-C5EBDAF1A26C}" dt="2021-11-15T15:02:13.286" v="205" actId="165"/>
          <ac:cxnSpMkLst>
            <pc:docMk/>
            <pc:sldMk cId="3162334639" sldId="261"/>
            <ac:cxnSpMk id="30" creationId="{873D95D2-7BC1-46BD-9E3F-BDA06EA53602}"/>
          </ac:cxnSpMkLst>
        </pc:cxnChg>
        <pc:cxnChg chg="add mod topLvl">
          <ac:chgData name="Sørensen, Frode" userId="5ccd78c7-b65a-4edb-8ac9-22014307bb13" providerId="ADAL" clId="{F5B64BB6-6C60-4896-81E8-C5EBDAF1A26C}" dt="2021-11-15T15:02:13.286" v="205" actId="165"/>
          <ac:cxnSpMkLst>
            <pc:docMk/>
            <pc:sldMk cId="3162334639" sldId="261"/>
            <ac:cxnSpMk id="31" creationId="{20BA6DCF-846E-4940-877B-E335DD3CDED3}"/>
          </ac:cxnSpMkLst>
        </pc:cxnChg>
        <pc:cxnChg chg="add mod topLvl">
          <ac:chgData name="Sørensen, Frode" userId="5ccd78c7-b65a-4edb-8ac9-22014307bb13" providerId="ADAL" clId="{F5B64BB6-6C60-4896-81E8-C5EBDAF1A26C}" dt="2021-11-15T15:02:13.286" v="205" actId="165"/>
          <ac:cxnSpMkLst>
            <pc:docMk/>
            <pc:sldMk cId="3162334639" sldId="261"/>
            <ac:cxnSpMk id="32" creationId="{80BFF03D-A384-4568-BEF8-4D96B3EFFE4F}"/>
          </ac:cxnSpMkLst>
        </pc:cxnChg>
      </pc:sldChg>
      <pc:sldChg chg="modSp mod">
        <pc:chgData name="Sørensen, Frode" userId="5ccd78c7-b65a-4edb-8ac9-22014307bb13" providerId="ADAL" clId="{F5B64BB6-6C60-4896-81E8-C5EBDAF1A26C}" dt="2021-11-16T12:00:57.641" v="589" actId="12"/>
        <pc:sldMkLst>
          <pc:docMk/>
          <pc:sldMk cId="3312384900" sldId="262"/>
        </pc:sldMkLst>
        <pc:spChg chg="mod">
          <ac:chgData name="Sørensen, Frode" userId="5ccd78c7-b65a-4edb-8ac9-22014307bb13" providerId="ADAL" clId="{F5B64BB6-6C60-4896-81E8-C5EBDAF1A26C}" dt="2021-11-15T15:07:04.252" v="239" actId="12"/>
          <ac:spMkLst>
            <pc:docMk/>
            <pc:sldMk cId="3312384900" sldId="262"/>
            <ac:spMk id="2" creationId="{C6325F6C-9DA1-48A9-A16C-D86B8494801F}"/>
          </ac:spMkLst>
        </pc:spChg>
        <pc:spChg chg="mod">
          <ac:chgData name="Sørensen, Frode" userId="5ccd78c7-b65a-4edb-8ac9-22014307bb13" providerId="ADAL" clId="{F5B64BB6-6C60-4896-81E8-C5EBDAF1A26C}" dt="2021-11-15T15:06:59.244" v="238" actId="948"/>
          <ac:spMkLst>
            <pc:docMk/>
            <pc:sldMk cId="3312384900" sldId="262"/>
            <ac:spMk id="3" creationId="{5313686B-952E-4898-96DB-A221D9D5F422}"/>
          </ac:spMkLst>
        </pc:spChg>
        <pc:spChg chg="mod">
          <ac:chgData name="Sørensen, Frode" userId="5ccd78c7-b65a-4edb-8ac9-22014307bb13" providerId="ADAL" clId="{F5B64BB6-6C60-4896-81E8-C5EBDAF1A26C}" dt="2021-11-16T08:06:18.528" v="587" actId="12"/>
          <ac:spMkLst>
            <pc:docMk/>
            <pc:sldMk cId="3312384900" sldId="262"/>
            <ac:spMk id="4" creationId="{B5DA65B6-417C-4F5C-80A8-49C3A3148646}"/>
          </ac:spMkLst>
        </pc:spChg>
        <pc:spChg chg="mod">
          <ac:chgData name="Sørensen, Frode" userId="5ccd78c7-b65a-4edb-8ac9-22014307bb13" providerId="ADAL" clId="{F5B64BB6-6C60-4896-81E8-C5EBDAF1A26C}" dt="2021-11-16T08:06:18.528" v="587" actId="12"/>
          <ac:spMkLst>
            <pc:docMk/>
            <pc:sldMk cId="3312384900" sldId="262"/>
            <ac:spMk id="5" creationId="{60C1EF0C-CAC0-4D4D-9455-A982E7B00B1D}"/>
          </ac:spMkLst>
        </pc:spChg>
        <pc:spChg chg="mod">
          <ac:chgData name="Sørensen, Frode" userId="5ccd78c7-b65a-4edb-8ac9-22014307bb13" providerId="ADAL" clId="{F5B64BB6-6C60-4896-81E8-C5EBDAF1A26C}" dt="2021-11-16T12:00:57.641" v="589" actId="12"/>
          <ac:spMkLst>
            <pc:docMk/>
            <pc:sldMk cId="3312384900" sldId="262"/>
            <ac:spMk id="6" creationId="{636CE83F-E93A-404D-B97A-796A728AC67E}"/>
          </ac:spMkLst>
        </pc:spChg>
      </pc:sldChg>
      <pc:sldChg chg="addSp modSp mod modAnim">
        <pc:chgData name="Sørensen, Frode" userId="5ccd78c7-b65a-4edb-8ac9-22014307bb13" providerId="ADAL" clId="{F5B64BB6-6C60-4896-81E8-C5EBDAF1A26C}" dt="2021-11-16T08:05:03.007" v="579" actId="404"/>
        <pc:sldMkLst>
          <pc:docMk/>
          <pc:sldMk cId="3424178909" sldId="263"/>
        </pc:sldMkLst>
        <pc:spChg chg="mod">
          <ac:chgData name="Sørensen, Frode" userId="5ccd78c7-b65a-4edb-8ac9-22014307bb13" providerId="ADAL" clId="{F5B64BB6-6C60-4896-81E8-C5EBDAF1A26C}" dt="2021-11-16T07:31:26.906" v="293"/>
          <ac:spMkLst>
            <pc:docMk/>
            <pc:sldMk cId="3424178909" sldId="263"/>
            <ac:spMk id="2" creationId="{C6325F6C-9DA1-48A9-A16C-D86B8494801F}"/>
          </ac:spMkLst>
        </pc:spChg>
        <pc:spChg chg="mod">
          <ac:chgData name="Sørensen, Frode" userId="5ccd78c7-b65a-4edb-8ac9-22014307bb13" providerId="ADAL" clId="{F5B64BB6-6C60-4896-81E8-C5EBDAF1A26C}" dt="2021-11-16T08:05:03.007" v="579" actId="404"/>
          <ac:spMkLst>
            <pc:docMk/>
            <pc:sldMk cId="3424178909" sldId="263"/>
            <ac:spMk id="3" creationId="{5313686B-952E-4898-96DB-A221D9D5F422}"/>
          </ac:spMkLst>
        </pc:spChg>
        <pc:spChg chg="mod">
          <ac:chgData name="Sørensen, Frode" userId="5ccd78c7-b65a-4edb-8ac9-22014307bb13" providerId="ADAL" clId="{F5B64BB6-6C60-4896-81E8-C5EBDAF1A26C}" dt="2021-11-16T07:33:53.133" v="315" actId="403"/>
          <ac:spMkLst>
            <pc:docMk/>
            <pc:sldMk cId="3424178909" sldId="263"/>
            <ac:spMk id="8" creationId="{987FFF54-C4F3-4B79-8DEC-743AE826E8A8}"/>
          </ac:spMkLst>
        </pc:spChg>
        <pc:spChg chg="mod">
          <ac:chgData name="Sørensen, Frode" userId="5ccd78c7-b65a-4edb-8ac9-22014307bb13" providerId="ADAL" clId="{F5B64BB6-6C60-4896-81E8-C5EBDAF1A26C}" dt="2021-11-16T07:33:20.355" v="310" actId="403"/>
          <ac:spMkLst>
            <pc:docMk/>
            <pc:sldMk cId="3424178909" sldId="263"/>
            <ac:spMk id="9" creationId="{0DE433B4-2AE9-4294-90F4-4DF05EA9D5DA}"/>
          </ac:spMkLst>
        </pc:spChg>
        <pc:spChg chg="mod">
          <ac:chgData name="Sørensen, Frode" userId="5ccd78c7-b65a-4edb-8ac9-22014307bb13" providerId="ADAL" clId="{F5B64BB6-6C60-4896-81E8-C5EBDAF1A26C}" dt="2021-11-16T07:33:20.355" v="310" actId="403"/>
          <ac:spMkLst>
            <pc:docMk/>
            <pc:sldMk cId="3424178909" sldId="263"/>
            <ac:spMk id="12" creationId="{FAE1EC2E-9EA1-40F2-9C47-D6E6E8221923}"/>
          </ac:spMkLst>
        </pc:spChg>
        <pc:spChg chg="mod">
          <ac:chgData name="Sørensen, Frode" userId="5ccd78c7-b65a-4edb-8ac9-22014307bb13" providerId="ADAL" clId="{F5B64BB6-6C60-4896-81E8-C5EBDAF1A26C}" dt="2021-11-16T07:33:20.355" v="310" actId="403"/>
          <ac:spMkLst>
            <pc:docMk/>
            <pc:sldMk cId="3424178909" sldId="263"/>
            <ac:spMk id="13" creationId="{6A4ED9D1-6A5D-4066-A8BF-FEF9C1B29C39}"/>
          </ac:spMkLst>
        </pc:spChg>
        <pc:spChg chg="mod">
          <ac:chgData name="Sørensen, Frode" userId="5ccd78c7-b65a-4edb-8ac9-22014307bb13" providerId="ADAL" clId="{F5B64BB6-6C60-4896-81E8-C5EBDAF1A26C}" dt="2021-11-16T07:33:20.355" v="310" actId="403"/>
          <ac:spMkLst>
            <pc:docMk/>
            <pc:sldMk cId="3424178909" sldId="263"/>
            <ac:spMk id="14" creationId="{27A39518-83BB-4C14-BC6A-0A3D5A2D0626}"/>
          </ac:spMkLst>
        </pc:spChg>
        <pc:spChg chg="mod">
          <ac:chgData name="Sørensen, Frode" userId="5ccd78c7-b65a-4edb-8ac9-22014307bb13" providerId="ADAL" clId="{F5B64BB6-6C60-4896-81E8-C5EBDAF1A26C}" dt="2021-11-16T07:33:20.355" v="310" actId="403"/>
          <ac:spMkLst>
            <pc:docMk/>
            <pc:sldMk cId="3424178909" sldId="263"/>
            <ac:spMk id="15" creationId="{22DF58AE-D63F-4F56-9B86-A1F7D13DA192}"/>
          </ac:spMkLst>
        </pc:spChg>
        <pc:spChg chg="mod">
          <ac:chgData name="Sørensen, Frode" userId="5ccd78c7-b65a-4edb-8ac9-22014307bb13" providerId="ADAL" clId="{F5B64BB6-6C60-4896-81E8-C5EBDAF1A26C}" dt="2021-11-16T07:33:20.355" v="310" actId="403"/>
          <ac:spMkLst>
            <pc:docMk/>
            <pc:sldMk cId="3424178909" sldId="263"/>
            <ac:spMk id="16" creationId="{D45EA07E-2DB2-41EC-8B14-494EA213069B}"/>
          </ac:spMkLst>
        </pc:spChg>
        <pc:spChg chg="mod">
          <ac:chgData name="Sørensen, Frode" userId="5ccd78c7-b65a-4edb-8ac9-22014307bb13" providerId="ADAL" clId="{F5B64BB6-6C60-4896-81E8-C5EBDAF1A26C}" dt="2021-11-16T07:33:35.333" v="314" actId="403"/>
          <ac:spMkLst>
            <pc:docMk/>
            <pc:sldMk cId="3424178909" sldId="263"/>
            <ac:spMk id="17" creationId="{E46665B9-7662-4E86-A7B0-07A28973EA7F}"/>
          </ac:spMkLst>
        </pc:spChg>
        <pc:spChg chg="mod">
          <ac:chgData name="Sørensen, Frode" userId="5ccd78c7-b65a-4edb-8ac9-22014307bb13" providerId="ADAL" clId="{F5B64BB6-6C60-4896-81E8-C5EBDAF1A26C}" dt="2021-11-16T07:33:35.333" v="314" actId="403"/>
          <ac:spMkLst>
            <pc:docMk/>
            <pc:sldMk cId="3424178909" sldId="263"/>
            <ac:spMk id="18" creationId="{847E43E4-7F93-44C4-9C70-5DFF7AA47050}"/>
          </ac:spMkLst>
        </pc:spChg>
        <pc:spChg chg="mod">
          <ac:chgData name="Sørensen, Frode" userId="5ccd78c7-b65a-4edb-8ac9-22014307bb13" providerId="ADAL" clId="{F5B64BB6-6C60-4896-81E8-C5EBDAF1A26C}" dt="2021-11-16T07:33:20.355" v="310" actId="403"/>
          <ac:spMkLst>
            <pc:docMk/>
            <pc:sldMk cId="3424178909" sldId="263"/>
            <ac:spMk id="19" creationId="{6366BCA0-408E-4F3C-A4FA-6B61ACA06623}"/>
          </ac:spMkLst>
        </pc:spChg>
        <pc:spChg chg="mod">
          <ac:chgData name="Sørensen, Frode" userId="5ccd78c7-b65a-4edb-8ac9-22014307bb13" providerId="ADAL" clId="{F5B64BB6-6C60-4896-81E8-C5EBDAF1A26C}" dt="2021-11-16T07:33:20.355" v="310" actId="403"/>
          <ac:spMkLst>
            <pc:docMk/>
            <pc:sldMk cId="3424178909" sldId="263"/>
            <ac:spMk id="20" creationId="{B55B984F-90CB-4E6E-AB26-D6CAD6A5E9EA}"/>
          </ac:spMkLst>
        </pc:spChg>
        <pc:spChg chg="mod">
          <ac:chgData name="Sørensen, Frode" userId="5ccd78c7-b65a-4edb-8ac9-22014307bb13" providerId="ADAL" clId="{F5B64BB6-6C60-4896-81E8-C5EBDAF1A26C}" dt="2021-11-16T07:33:20.355" v="310" actId="403"/>
          <ac:spMkLst>
            <pc:docMk/>
            <pc:sldMk cId="3424178909" sldId="263"/>
            <ac:spMk id="21" creationId="{E17BF182-FDA8-4187-B90D-E33F54173C09}"/>
          </ac:spMkLst>
        </pc:spChg>
        <pc:spChg chg="mod">
          <ac:chgData name="Sørensen, Frode" userId="5ccd78c7-b65a-4edb-8ac9-22014307bb13" providerId="ADAL" clId="{F5B64BB6-6C60-4896-81E8-C5EBDAF1A26C}" dt="2021-11-16T07:33:20.355" v="310" actId="403"/>
          <ac:spMkLst>
            <pc:docMk/>
            <pc:sldMk cId="3424178909" sldId="263"/>
            <ac:spMk id="22" creationId="{5AE73B03-024E-474B-80B0-3973DE2C42B1}"/>
          </ac:spMkLst>
        </pc:spChg>
        <pc:grpChg chg="add mod">
          <ac:chgData name="Sørensen, Frode" userId="5ccd78c7-b65a-4edb-8ac9-22014307bb13" providerId="ADAL" clId="{F5B64BB6-6C60-4896-81E8-C5EBDAF1A26C}" dt="2021-11-16T07:32:28.324" v="300" actId="14100"/>
          <ac:grpSpMkLst>
            <pc:docMk/>
            <pc:sldMk cId="3424178909" sldId="263"/>
            <ac:grpSpMk id="7" creationId="{F0CD6802-2178-4D90-BC14-97DFB329871F}"/>
          </ac:grpSpMkLst>
        </pc:grpChg>
        <pc:grpChg chg="mod">
          <ac:chgData name="Sørensen, Frode" userId="5ccd78c7-b65a-4edb-8ac9-22014307bb13" providerId="ADAL" clId="{F5B64BB6-6C60-4896-81E8-C5EBDAF1A26C}" dt="2021-11-16T07:32:20.403" v="298"/>
          <ac:grpSpMkLst>
            <pc:docMk/>
            <pc:sldMk cId="3424178909" sldId="263"/>
            <ac:grpSpMk id="10" creationId="{9A11E1BD-A5A5-4B0C-9274-46A367447E55}"/>
          </ac:grpSpMkLst>
        </pc:grpChg>
        <pc:grpChg chg="mod">
          <ac:chgData name="Sørensen, Frode" userId="5ccd78c7-b65a-4edb-8ac9-22014307bb13" providerId="ADAL" clId="{F5B64BB6-6C60-4896-81E8-C5EBDAF1A26C}" dt="2021-11-16T07:32:20.403" v="298"/>
          <ac:grpSpMkLst>
            <pc:docMk/>
            <pc:sldMk cId="3424178909" sldId="263"/>
            <ac:grpSpMk id="11" creationId="{7992E844-3005-4E98-8F45-31CE9F9673FF}"/>
          </ac:grpSpMkLst>
        </pc:grpChg>
        <pc:cxnChg chg="mod">
          <ac:chgData name="Sørensen, Frode" userId="5ccd78c7-b65a-4edb-8ac9-22014307bb13" providerId="ADAL" clId="{F5B64BB6-6C60-4896-81E8-C5EBDAF1A26C}" dt="2021-11-16T07:32:20.403" v="298"/>
          <ac:cxnSpMkLst>
            <pc:docMk/>
            <pc:sldMk cId="3424178909" sldId="263"/>
            <ac:cxnSpMk id="23" creationId="{49C25100-B3BC-4BC0-95CA-30021F1F6F2E}"/>
          </ac:cxnSpMkLst>
        </pc:cxnChg>
        <pc:cxnChg chg="mod">
          <ac:chgData name="Sørensen, Frode" userId="5ccd78c7-b65a-4edb-8ac9-22014307bb13" providerId="ADAL" clId="{F5B64BB6-6C60-4896-81E8-C5EBDAF1A26C}" dt="2021-11-16T07:32:20.403" v="298"/>
          <ac:cxnSpMkLst>
            <pc:docMk/>
            <pc:sldMk cId="3424178909" sldId="263"/>
            <ac:cxnSpMk id="24" creationId="{2B7143D2-3FD9-4082-BAFC-ED688A52D16E}"/>
          </ac:cxnSpMkLst>
        </pc:cxnChg>
        <pc:cxnChg chg="mod">
          <ac:chgData name="Sørensen, Frode" userId="5ccd78c7-b65a-4edb-8ac9-22014307bb13" providerId="ADAL" clId="{F5B64BB6-6C60-4896-81E8-C5EBDAF1A26C}" dt="2021-11-16T07:32:20.403" v="298"/>
          <ac:cxnSpMkLst>
            <pc:docMk/>
            <pc:sldMk cId="3424178909" sldId="263"/>
            <ac:cxnSpMk id="25" creationId="{A9457C5F-DAEF-4585-B081-7E0A2AC45B37}"/>
          </ac:cxnSpMkLst>
        </pc:cxnChg>
        <pc:cxnChg chg="mod">
          <ac:chgData name="Sørensen, Frode" userId="5ccd78c7-b65a-4edb-8ac9-22014307bb13" providerId="ADAL" clId="{F5B64BB6-6C60-4896-81E8-C5EBDAF1A26C}" dt="2021-11-16T07:32:20.403" v="298"/>
          <ac:cxnSpMkLst>
            <pc:docMk/>
            <pc:sldMk cId="3424178909" sldId="263"/>
            <ac:cxnSpMk id="26" creationId="{B2FBFF83-5197-47C6-B32C-2E205255A600}"/>
          </ac:cxnSpMkLst>
        </pc:cxnChg>
        <pc:cxnChg chg="mod">
          <ac:chgData name="Sørensen, Frode" userId="5ccd78c7-b65a-4edb-8ac9-22014307bb13" providerId="ADAL" clId="{F5B64BB6-6C60-4896-81E8-C5EBDAF1A26C}" dt="2021-11-16T07:32:20.403" v="298"/>
          <ac:cxnSpMkLst>
            <pc:docMk/>
            <pc:sldMk cId="3424178909" sldId="263"/>
            <ac:cxnSpMk id="27" creationId="{4F3D8989-4E92-4EA1-A546-5422547E9A81}"/>
          </ac:cxnSpMkLst>
        </pc:cxnChg>
      </pc:sldChg>
      <pc:sldChg chg="delSp modSp new mod ord">
        <pc:chgData name="Sørensen, Frode" userId="5ccd78c7-b65a-4edb-8ac9-22014307bb13" providerId="ADAL" clId="{F5B64BB6-6C60-4896-81E8-C5EBDAF1A26C}" dt="2021-11-15T13:56:24.604" v="15"/>
        <pc:sldMkLst>
          <pc:docMk/>
          <pc:sldMk cId="1884943229" sldId="264"/>
        </pc:sldMkLst>
        <pc:spChg chg="mod">
          <ac:chgData name="Sørensen, Frode" userId="5ccd78c7-b65a-4edb-8ac9-22014307bb13" providerId="ADAL" clId="{F5B64BB6-6C60-4896-81E8-C5EBDAF1A26C}" dt="2021-11-15T13:56:15.931" v="13" actId="404"/>
          <ac:spMkLst>
            <pc:docMk/>
            <pc:sldMk cId="1884943229" sldId="264"/>
            <ac:spMk id="2" creationId="{4272F641-68D1-4BD1-B297-D75094687CCD}"/>
          </ac:spMkLst>
        </pc:spChg>
        <pc:spChg chg="del">
          <ac:chgData name="Sørensen, Frode" userId="5ccd78c7-b65a-4edb-8ac9-22014307bb13" providerId="ADAL" clId="{F5B64BB6-6C60-4896-81E8-C5EBDAF1A26C}" dt="2021-11-15T13:55:21.153" v="1" actId="478"/>
          <ac:spMkLst>
            <pc:docMk/>
            <pc:sldMk cId="1884943229" sldId="264"/>
            <ac:spMk id="3" creationId="{F7C7BC92-E573-49BE-A6B4-B6E0657DC4B3}"/>
          </ac:spMkLst>
        </pc:spChg>
      </pc:sldChg>
      <pc:sldChg chg="add del">
        <pc:chgData name="Sørensen, Frode" userId="5ccd78c7-b65a-4edb-8ac9-22014307bb13" providerId="ADAL" clId="{F5B64BB6-6C60-4896-81E8-C5EBDAF1A26C}" dt="2021-11-15T15:09:24.028" v="283"/>
        <pc:sldMkLst>
          <pc:docMk/>
          <pc:sldMk cId="2887122457" sldId="265"/>
        </pc:sldMkLst>
      </pc:sldChg>
      <pc:sldChg chg="modSp add mod">
        <pc:chgData name="Sørensen, Frode" userId="5ccd78c7-b65a-4edb-8ac9-22014307bb13" providerId="ADAL" clId="{F5B64BB6-6C60-4896-81E8-C5EBDAF1A26C}" dt="2021-11-15T15:09:49.886" v="288" actId="404"/>
        <pc:sldMkLst>
          <pc:docMk/>
          <pc:sldMk cId="4117223086" sldId="265"/>
        </pc:sldMkLst>
        <pc:spChg chg="mod">
          <ac:chgData name="Sørensen, Frode" userId="5ccd78c7-b65a-4edb-8ac9-22014307bb13" providerId="ADAL" clId="{F5B64BB6-6C60-4896-81E8-C5EBDAF1A26C}" dt="2021-11-15T15:09:49.886" v="288" actId="404"/>
          <ac:spMkLst>
            <pc:docMk/>
            <pc:sldMk cId="4117223086" sldId="265"/>
            <ac:spMk id="2" creationId="{4272F641-68D1-4BD1-B297-D75094687CCD}"/>
          </ac:spMkLst>
        </pc:spChg>
      </pc:sldChg>
      <pc:sldChg chg="addSp delSp modSp add mod delAnim">
        <pc:chgData name="Sørensen, Frode" userId="5ccd78c7-b65a-4edb-8ac9-22014307bb13" providerId="ADAL" clId="{F5B64BB6-6C60-4896-81E8-C5EBDAF1A26C}" dt="2021-11-16T08:05:07.472" v="580" actId="404"/>
        <pc:sldMkLst>
          <pc:docMk/>
          <pc:sldMk cId="698335411" sldId="266"/>
        </pc:sldMkLst>
        <pc:spChg chg="mod">
          <ac:chgData name="Sørensen, Frode" userId="5ccd78c7-b65a-4edb-8ac9-22014307bb13" providerId="ADAL" clId="{F5B64BB6-6C60-4896-81E8-C5EBDAF1A26C}" dt="2021-11-16T07:34:54.307" v="335"/>
          <ac:spMkLst>
            <pc:docMk/>
            <pc:sldMk cId="698335411" sldId="266"/>
            <ac:spMk id="2" creationId="{C6325F6C-9DA1-48A9-A16C-D86B8494801F}"/>
          </ac:spMkLst>
        </pc:spChg>
        <pc:spChg chg="mod">
          <ac:chgData name="Sørensen, Frode" userId="5ccd78c7-b65a-4edb-8ac9-22014307bb13" providerId="ADAL" clId="{F5B64BB6-6C60-4896-81E8-C5EBDAF1A26C}" dt="2021-11-16T08:05:07.472" v="580" actId="404"/>
          <ac:spMkLst>
            <pc:docMk/>
            <pc:sldMk cId="698335411" sldId="266"/>
            <ac:spMk id="3" creationId="{5313686B-952E-4898-96DB-A221D9D5F422}"/>
          </ac:spMkLst>
        </pc:spChg>
        <pc:spChg chg="mod">
          <ac:chgData name="Sørensen, Frode" userId="5ccd78c7-b65a-4edb-8ac9-22014307bb13" providerId="ADAL" clId="{F5B64BB6-6C60-4896-81E8-C5EBDAF1A26C}" dt="2021-11-16T07:49:19.109" v="418" actId="403"/>
          <ac:spMkLst>
            <pc:docMk/>
            <pc:sldMk cId="698335411" sldId="266"/>
            <ac:spMk id="29" creationId="{07567320-4CE1-4B47-8E41-587D48BFA2BE}"/>
          </ac:spMkLst>
        </pc:spChg>
        <pc:spChg chg="mod">
          <ac:chgData name="Sørensen, Frode" userId="5ccd78c7-b65a-4edb-8ac9-22014307bb13" providerId="ADAL" clId="{F5B64BB6-6C60-4896-81E8-C5EBDAF1A26C}" dt="2021-11-16T07:49:06.665" v="414" actId="403"/>
          <ac:spMkLst>
            <pc:docMk/>
            <pc:sldMk cId="698335411" sldId="266"/>
            <ac:spMk id="30" creationId="{AAB7C6F2-E3FC-4A7A-8E9A-53CC4CBDFE55}"/>
          </ac:spMkLst>
        </pc:spChg>
        <pc:spChg chg="mod">
          <ac:chgData name="Sørensen, Frode" userId="5ccd78c7-b65a-4edb-8ac9-22014307bb13" providerId="ADAL" clId="{F5B64BB6-6C60-4896-81E8-C5EBDAF1A26C}" dt="2021-11-16T07:49:06.665" v="414" actId="403"/>
          <ac:spMkLst>
            <pc:docMk/>
            <pc:sldMk cId="698335411" sldId="266"/>
            <ac:spMk id="33" creationId="{0896134F-B2B7-4A7C-B7B8-6BDFB93F80DE}"/>
          </ac:spMkLst>
        </pc:spChg>
        <pc:spChg chg="mod">
          <ac:chgData name="Sørensen, Frode" userId="5ccd78c7-b65a-4edb-8ac9-22014307bb13" providerId="ADAL" clId="{F5B64BB6-6C60-4896-81E8-C5EBDAF1A26C}" dt="2021-11-16T07:49:06.665" v="414" actId="403"/>
          <ac:spMkLst>
            <pc:docMk/>
            <pc:sldMk cId="698335411" sldId="266"/>
            <ac:spMk id="34" creationId="{73A2F989-277E-4BBE-BA33-AF9F34FDD173}"/>
          </ac:spMkLst>
        </pc:spChg>
        <pc:spChg chg="mod">
          <ac:chgData name="Sørensen, Frode" userId="5ccd78c7-b65a-4edb-8ac9-22014307bb13" providerId="ADAL" clId="{F5B64BB6-6C60-4896-81E8-C5EBDAF1A26C}" dt="2021-11-16T07:49:06.665" v="414" actId="403"/>
          <ac:spMkLst>
            <pc:docMk/>
            <pc:sldMk cId="698335411" sldId="266"/>
            <ac:spMk id="35" creationId="{0DACCBC3-7D58-4FF7-BDE5-26E5A17D26E4}"/>
          </ac:spMkLst>
        </pc:spChg>
        <pc:spChg chg="mod">
          <ac:chgData name="Sørensen, Frode" userId="5ccd78c7-b65a-4edb-8ac9-22014307bb13" providerId="ADAL" clId="{F5B64BB6-6C60-4896-81E8-C5EBDAF1A26C}" dt="2021-11-16T07:49:06.665" v="414" actId="403"/>
          <ac:spMkLst>
            <pc:docMk/>
            <pc:sldMk cId="698335411" sldId="266"/>
            <ac:spMk id="36" creationId="{B866B978-AD96-4A65-9886-6D574594028D}"/>
          </ac:spMkLst>
        </pc:spChg>
        <pc:spChg chg="mod">
          <ac:chgData name="Sørensen, Frode" userId="5ccd78c7-b65a-4edb-8ac9-22014307bb13" providerId="ADAL" clId="{F5B64BB6-6C60-4896-81E8-C5EBDAF1A26C}" dt="2021-11-16T07:49:24.450" v="420" actId="6549"/>
          <ac:spMkLst>
            <pc:docMk/>
            <pc:sldMk cId="698335411" sldId="266"/>
            <ac:spMk id="37" creationId="{4127E684-F2DC-4F21-B0AA-92C9A98CA220}"/>
          </ac:spMkLst>
        </pc:spChg>
        <pc:spChg chg="mod">
          <ac:chgData name="Sørensen, Frode" userId="5ccd78c7-b65a-4edb-8ac9-22014307bb13" providerId="ADAL" clId="{F5B64BB6-6C60-4896-81E8-C5EBDAF1A26C}" dt="2021-11-16T07:49:39.055" v="425" actId="403"/>
          <ac:spMkLst>
            <pc:docMk/>
            <pc:sldMk cId="698335411" sldId="266"/>
            <ac:spMk id="38" creationId="{5E1A3381-E0CF-4073-9C3E-AF4F80BFA6C8}"/>
          </ac:spMkLst>
        </pc:spChg>
        <pc:spChg chg="mod">
          <ac:chgData name="Sørensen, Frode" userId="5ccd78c7-b65a-4edb-8ac9-22014307bb13" providerId="ADAL" clId="{F5B64BB6-6C60-4896-81E8-C5EBDAF1A26C}" dt="2021-11-16T07:49:39.055" v="425" actId="403"/>
          <ac:spMkLst>
            <pc:docMk/>
            <pc:sldMk cId="698335411" sldId="266"/>
            <ac:spMk id="39" creationId="{4AA09021-1884-49C4-8210-9A6E83D83D2C}"/>
          </ac:spMkLst>
        </pc:spChg>
        <pc:spChg chg="mod">
          <ac:chgData name="Sørensen, Frode" userId="5ccd78c7-b65a-4edb-8ac9-22014307bb13" providerId="ADAL" clId="{F5B64BB6-6C60-4896-81E8-C5EBDAF1A26C}" dt="2021-11-16T07:49:06.665" v="414" actId="403"/>
          <ac:spMkLst>
            <pc:docMk/>
            <pc:sldMk cId="698335411" sldId="266"/>
            <ac:spMk id="40" creationId="{B451FF33-146A-41BC-9DE2-2169B6B6B335}"/>
          </ac:spMkLst>
        </pc:spChg>
        <pc:spChg chg="mod">
          <ac:chgData name="Sørensen, Frode" userId="5ccd78c7-b65a-4edb-8ac9-22014307bb13" providerId="ADAL" clId="{F5B64BB6-6C60-4896-81E8-C5EBDAF1A26C}" dt="2021-11-16T07:49:06.665" v="414" actId="403"/>
          <ac:spMkLst>
            <pc:docMk/>
            <pc:sldMk cId="698335411" sldId="266"/>
            <ac:spMk id="41" creationId="{474E2456-1469-4E43-8784-E566C11FEF6A}"/>
          </ac:spMkLst>
        </pc:spChg>
        <pc:spChg chg="mod">
          <ac:chgData name="Sørensen, Frode" userId="5ccd78c7-b65a-4edb-8ac9-22014307bb13" providerId="ADAL" clId="{F5B64BB6-6C60-4896-81E8-C5EBDAF1A26C}" dt="2021-11-16T07:49:06.665" v="414" actId="403"/>
          <ac:spMkLst>
            <pc:docMk/>
            <pc:sldMk cId="698335411" sldId="266"/>
            <ac:spMk id="42" creationId="{1836F543-0EF0-4C5B-9BE3-22D056072F0E}"/>
          </ac:spMkLst>
        </pc:spChg>
        <pc:spChg chg="mod">
          <ac:chgData name="Sørensen, Frode" userId="5ccd78c7-b65a-4edb-8ac9-22014307bb13" providerId="ADAL" clId="{F5B64BB6-6C60-4896-81E8-C5EBDAF1A26C}" dt="2021-11-16T07:49:06.665" v="414" actId="403"/>
          <ac:spMkLst>
            <pc:docMk/>
            <pc:sldMk cId="698335411" sldId="266"/>
            <ac:spMk id="43" creationId="{981E98BD-7997-4DF5-A858-E54660DAB234}"/>
          </ac:spMkLst>
        </pc:spChg>
        <pc:grpChg chg="del mod">
          <ac:chgData name="Sørensen, Frode" userId="5ccd78c7-b65a-4edb-8ac9-22014307bb13" providerId="ADAL" clId="{F5B64BB6-6C60-4896-81E8-C5EBDAF1A26C}" dt="2021-11-16T07:50:18.487" v="431" actId="478"/>
          <ac:grpSpMkLst>
            <pc:docMk/>
            <pc:sldMk cId="698335411" sldId="266"/>
            <ac:grpSpMk id="7" creationId="{F0CD6802-2178-4D90-BC14-97DFB329871F}"/>
          </ac:grpSpMkLst>
        </pc:grpChg>
        <pc:grpChg chg="add del mod ord">
          <ac:chgData name="Sørensen, Frode" userId="5ccd78c7-b65a-4edb-8ac9-22014307bb13" providerId="ADAL" clId="{F5B64BB6-6C60-4896-81E8-C5EBDAF1A26C}" dt="2021-11-16T07:59:32.772" v="500" actId="166"/>
          <ac:grpSpMkLst>
            <pc:docMk/>
            <pc:sldMk cId="698335411" sldId="266"/>
            <ac:grpSpMk id="28" creationId="{332A57E4-F372-4954-BCDD-81A1093812DF}"/>
          </ac:grpSpMkLst>
        </pc:grpChg>
        <pc:grpChg chg="mod">
          <ac:chgData name="Sørensen, Frode" userId="5ccd78c7-b65a-4edb-8ac9-22014307bb13" providerId="ADAL" clId="{F5B64BB6-6C60-4896-81E8-C5EBDAF1A26C}" dt="2021-11-16T07:48:15.207" v="401"/>
          <ac:grpSpMkLst>
            <pc:docMk/>
            <pc:sldMk cId="698335411" sldId="266"/>
            <ac:grpSpMk id="31" creationId="{14F6228F-3AB0-4675-A28D-98FC9517ECE7}"/>
          </ac:grpSpMkLst>
        </pc:grpChg>
        <pc:grpChg chg="mod">
          <ac:chgData name="Sørensen, Frode" userId="5ccd78c7-b65a-4edb-8ac9-22014307bb13" providerId="ADAL" clId="{F5B64BB6-6C60-4896-81E8-C5EBDAF1A26C}" dt="2021-11-16T07:48:15.207" v="401"/>
          <ac:grpSpMkLst>
            <pc:docMk/>
            <pc:sldMk cId="698335411" sldId="266"/>
            <ac:grpSpMk id="32" creationId="{76B97CED-D151-4520-B7D7-1C7A1A525159}"/>
          </ac:grpSpMkLst>
        </pc:grpChg>
        <pc:cxnChg chg="mod">
          <ac:chgData name="Sørensen, Frode" userId="5ccd78c7-b65a-4edb-8ac9-22014307bb13" providerId="ADAL" clId="{F5B64BB6-6C60-4896-81E8-C5EBDAF1A26C}" dt="2021-11-16T07:48:15.207" v="401"/>
          <ac:cxnSpMkLst>
            <pc:docMk/>
            <pc:sldMk cId="698335411" sldId="266"/>
            <ac:cxnSpMk id="44" creationId="{4B462EFF-233E-438E-8EDF-434F4DD9065C}"/>
          </ac:cxnSpMkLst>
        </pc:cxnChg>
        <pc:cxnChg chg="mod">
          <ac:chgData name="Sørensen, Frode" userId="5ccd78c7-b65a-4edb-8ac9-22014307bb13" providerId="ADAL" clId="{F5B64BB6-6C60-4896-81E8-C5EBDAF1A26C}" dt="2021-11-16T07:48:15.207" v="401"/>
          <ac:cxnSpMkLst>
            <pc:docMk/>
            <pc:sldMk cId="698335411" sldId="266"/>
            <ac:cxnSpMk id="45" creationId="{63F21956-E857-495A-B70A-6C0D3AF74DFB}"/>
          </ac:cxnSpMkLst>
        </pc:cxnChg>
        <pc:cxnChg chg="mod">
          <ac:chgData name="Sørensen, Frode" userId="5ccd78c7-b65a-4edb-8ac9-22014307bb13" providerId="ADAL" clId="{F5B64BB6-6C60-4896-81E8-C5EBDAF1A26C}" dt="2021-11-16T07:48:15.207" v="401"/>
          <ac:cxnSpMkLst>
            <pc:docMk/>
            <pc:sldMk cId="698335411" sldId="266"/>
            <ac:cxnSpMk id="46" creationId="{43672D19-7481-409D-9FF4-848527005384}"/>
          </ac:cxnSpMkLst>
        </pc:cxnChg>
        <pc:cxnChg chg="mod">
          <ac:chgData name="Sørensen, Frode" userId="5ccd78c7-b65a-4edb-8ac9-22014307bb13" providerId="ADAL" clId="{F5B64BB6-6C60-4896-81E8-C5EBDAF1A26C}" dt="2021-11-16T07:48:15.207" v="401"/>
          <ac:cxnSpMkLst>
            <pc:docMk/>
            <pc:sldMk cId="698335411" sldId="266"/>
            <ac:cxnSpMk id="47" creationId="{0EDF4628-D722-4E0D-91DA-F6A4BF4861BD}"/>
          </ac:cxnSpMkLst>
        </pc:cxnChg>
        <pc:cxnChg chg="mod">
          <ac:chgData name="Sørensen, Frode" userId="5ccd78c7-b65a-4edb-8ac9-22014307bb13" providerId="ADAL" clId="{F5B64BB6-6C60-4896-81E8-C5EBDAF1A26C}" dt="2021-11-16T07:48:15.207" v="401"/>
          <ac:cxnSpMkLst>
            <pc:docMk/>
            <pc:sldMk cId="698335411" sldId="266"/>
            <ac:cxnSpMk id="48" creationId="{EFB3772B-A133-45FD-876F-498051ED00AD}"/>
          </ac:cxnSpMkLst>
        </pc:cxnChg>
      </pc:sldChg>
      <pc:sldChg chg="addSp delSp modSp add mod delAnim">
        <pc:chgData name="Sørensen, Frode" userId="5ccd78c7-b65a-4edb-8ac9-22014307bb13" providerId="ADAL" clId="{F5B64BB6-6C60-4896-81E8-C5EBDAF1A26C}" dt="2021-11-16T08:05:11.703" v="581" actId="404"/>
        <pc:sldMkLst>
          <pc:docMk/>
          <pc:sldMk cId="3029043539" sldId="267"/>
        </pc:sldMkLst>
        <pc:spChg chg="mod">
          <ac:chgData name="Sørensen, Frode" userId="5ccd78c7-b65a-4edb-8ac9-22014307bb13" providerId="ADAL" clId="{F5B64BB6-6C60-4896-81E8-C5EBDAF1A26C}" dt="2021-11-16T07:35:17.565" v="336"/>
          <ac:spMkLst>
            <pc:docMk/>
            <pc:sldMk cId="3029043539" sldId="267"/>
            <ac:spMk id="2" creationId="{C6325F6C-9DA1-48A9-A16C-D86B8494801F}"/>
          </ac:spMkLst>
        </pc:spChg>
        <pc:spChg chg="mod">
          <ac:chgData name="Sørensen, Frode" userId="5ccd78c7-b65a-4edb-8ac9-22014307bb13" providerId="ADAL" clId="{F5B64BB6-6C60-4896-81E8-C5EBDAF1A26C}" dt="2021-11-16T08:05:11.703" v="581" actId="404"/>
          <ac:spMkLst>
            <pc:docMk/>
            <pc:sldMk cId="3029043539" sldId="267"/>
            <ac:spMk id="3" creationId="{5313686B-952E-4898-96DB-A221D9D5F422}"/>
          </ac:spMkLst>
        </pc:spChg>
        <pc:spChg chg="mod">
          <ac:chgData name="Sørensen, Frode" userId="5ccd78c7-b65a-4edb-8ac9-22014307bb13" providerId="ADAL" clId="{F5B64BB6-6C60-4896-81E8-C5EBDAF1A26C}" dt="2021-11-16T07:53:49.136" v="449" actId="403"/>
          <ac:spMkLst>
            <pc:docMk/>
            <pc:sldMk cId="3029043539" sldId="267"/>
            <ac:spMk id="29" creationId="{60619D28-7006-4908-8B5A-88BC8CAEE95F}"/>
          </ac:spMkLst>
        </pc:spChg>
        <pc:spChg chg="mod">
          <ac:chgData name="Sørensen, Frode" userId="5ccd78c7-b65a-4edb-8ac9-22014307bb13" providerId="ADAL" clId="{F5B64BB6-6C60-4896-81E8-C5EBDAF1A26C}" dt="2021-11-16T07:53:38.518" v="445" actId="403"/>
          <ac:spMkLst>
            <pc:docMk/>
            <pc:sldMk cId="3029043539" sldId="267"/>
            <ac:spMk id="32" creationId="{D9540569-D5E9-46BA-8859-AD5E37F8C037}"/>
          </ac:spMkLst>
        </pc:spChg>
        <pc:spChg chg="mod">
          <ac:chgData name="Sørensen, Frode" userId="5ccd78c7-b65a-4edb-8ac9-22014307bb13" providerId="ADAL" clId="{F5B64BB6-6C60-4896-81E8-C5EBDAF1A26C}" dt="2021-11-16T07:53:38.518" v="445" actId="403"/>
          <ac:spMkLst>
            <pc:docMk/>
            <pc:sldMk cId="3029043539" sldId="267"/>
            <ac:spMk id="33" creationId="{75949193-8C89-4B54-BA44-B1ED2DC84EC4}"/>
          </ac:spMkLst>
        </pc:spChg>
        <pc:spChg chg="mod">
          <ac:chgData name="Sørensen, Frode" userId="5ccd78c7-b65a-4edb-8ac9-22014307bb13" providerId="ADAL" clId="{F5B64BB6-6C60-4896-81E8-C5EBDAF1A26C}" dt="2021-11-16T07:53:38.518" v="445" actId="403"/>
          <ac:spMkLst>
            <pc:docMk/>
            <pc:sldMk cId="3029043539" sldId="267"/>
            <ac:spMk id="34" creationId="{5E537BFC-E84C-466C-A752-5A3FFAC10AA5}"/>
          </ac:spMkLst>
        </pc:spChg>
        <pc:spChg chg="mod">
          <ac:chgData name="Sørensen, Frode" userId="5ccd78c7-b65a-4edb-8ac9-22014307bb13" providerId="ADAL" clId="{F5B64BB6-6C60-4896-81E8-C5EBDAF1A26C}" dt="2021-11-16T07:53:38.518" v="445" actId="403"/>
          <ac:spMkLst>
            <pc:docMk/>
            <pc:sldMk cId="3029043539" sldId="267"/>
            <ac:spMk id="35" creationId="{D1903005-E428-4DB2-93D8-8F7986FDCEB2}"/>
          </ac:spMkLst>
        </pc:spChg>
        <pc:spChg chg="mod">
          <ac:chgData name="Sørensen, Frode" userId="5ccd78c7-b65a-4edb-8ac9-22014307bb13" providerId="ADAL" clId="{F5B64BB6-6C60-4896-81E8-C5EBDAF1A26C}" dt="2021-11-16T07:53:38.518" v="445" actId="403"/>
          <ac:spMkLst>
            <pc:docMk/>
            <pc:sldMk cId="3029043539" sldId="267"/>
            <ac:spMk id="36" creationId="{593E47E1-D1B2-4098-BA62-848FCB862E69}"/>
          </ac:spMkLst>
        </pc:spChg>
        <pc:spChg chg="mod">
          <ac:chgData name="Sørensen, Frode" userId="5ccd78c7-b65a-4edb-8ac9-22014307bb13" providerId="ADAL" clId="{F5B64BB6-6C60-4896-81E8-C5EBDAF1A26C}" dt="2021-11-16T07:53:38.518" v="445" actId="403"/>
          <ac:spMkLst>
            <pc:docMk/>
            <pc:sldMk cId="3029043539" sldId="267"/>
            <ac:spMk id="37" creationId="{AB6DA9F8-E061-4F6C-A301-418DBDA09EC2}"/>
          </ac:spMkLst>
        </pc:spChg>
        <pc:spChg chg="mod">
          <ac:chgData name="Sørensen, Frode" userId="5ccd78c7-b65a-4edb-8ac9-22014307bb13" providerId="ADAL" clId="{F5B64BB6-6C60-4896-81E8-C5EBDAF1A26C}" dt="2021-11-16T07:53:54.926" v="452" actId="403"/>
          <ac:spMkLst>
            <pc:docMk/>
            <pc:sldMk cId="3029043539" sldId="267"/>
            <ac:spMk id="38" creationId="{E17531E7-F69E-4545-9F73-FAC77721BC81}"/>
          </ac:spMkLst>
        </pc:spChg>
        <pc:spChg chg="mod">
          <ac:chgData name="Sørensen, Frode" userId="5ccd78c7-b65a-4edb-8ac9-22014307bb13" providerId="ADAL" clId="{F5B64BB6-6C60-4896-81E8-C5EBDAF1A26C}" dt="2021-11-16T07:53:54.926" v="452" actId="403"/>
          <ac:spMkLst>
            <pc:docMk/>
            <pc:sldMk cId="3029043539" sldId="267"/>
            <ac:spMk id="39" creationId="{B337DC62-7892-4F8C-8913-77DC832BECA2}"/>
          </ac:spMkLst>
        </pc:spChg>
        <pc:spChg chg="mod">
          <ac:chgData name="Sørensen, Frode" userId="5ccd78c7-b65a-4edb-8ac9-22014307bb13" providerId="ADAL" clId="{F5B64BB6-6C60-4896-81E8-C5EBDAF1A26C}" dt="2021-11-16T07:53:38.518" v="445" actId="403"/>
          <ac:spMkLst>
            <pc:docMk/>
            <pc:sldMk cId="3029043539" sldId="267"/>
            <ac:spMk id="40" creationId="{945CD6C8-5D88-425C-B2C4-8C006B1D1954}"/>
          </ac:spMkLst>
        </pc:spChg>
        <pc:spChg chg="mod">
          <ac:chgData name="Sørensen, Frode" userId="5ccd78c7-b65a-4edb-8ac9-22014307bb13" providerId="ADAL" clId="{F5B64BB6-6C60-4896-81E8-C5EBDAF1A26C}" dt="2021-11-16T07:53:38.518" v="445" actId="403"/>
          <ac:spMkLst>
            <pc:docMk/>
            <pc:sldMk cId="3029043539" sldId="267"/>
            <ac:spMk id="41" creationId="{DBF37485-2009-436F-92BF-D8C5829FB43B}"/>
          </ac:spMkLst>
        </pc:spChg>
        <pc:spChg chg="mod">
          <ac:chgData name="Sørensen, Frode" userId="5ccd78c7-b65a-4edb-8ac9-22014307bb13" providerId="ADAL" clId="{F5B64BB6-6C60-4896-81E8-C5EBDAF1A26C}" dt="2021-11-16T07:53:38.518" v="445" actId="403"/>
          <ac:spMkLst>
            <pc:docMk/>
            <pc:sldMk cId="3029043539" sldId="267"/>
            <ac:spMk id="42" creationId="{F04EC214-392A-4F58-83E1-2FF90CFD4F35}"/>
          </ac:spMkLst>
        </pc:spChg>
        <pc:spChg chg="mod">
          <ac:chgData name="Sørensen, Frode" userId="5ccd78c7-b65a-4edb-8ac9-22014307bb13" providerId="ADAL" clId="{F5B64BB6-6C60-4896-81E8-C5EBDAF1A26C}" dt="2021-11-16T07:53:38.518" v="445" actId="403"/>
          <ac:spMkLst>
            <pc:docMk/>
            <pc:sldMk cId="3029043539" sldId="267"/>
            <ac:spMk id="43" creationId="{0A533D0C-27B8-427E-A8FE-9B71AFB73FDA}"/>
          </ac:spMkLst>
        </pc:spChg>
        <pc:grpChg chg="del mod">
          <ac:chgData name="Sørensen, Frode" userId="5ccd78c7-b65a-4edb-8ac9-22014307bb13" providerId="ADAL" clId="{F5B64BB6-6C60-4896-81E8-C5EBDAF1A26C}" dt="2021-11-16T07:54:07.081" v="454" actId="478"/>
          <ac:grpSpMkLst>
            <pc:docMk/>
            <pc:sldMk cId="3029043539" sldId="267"/>
            <ac:grpSpMk id="7" creationId="{F0CD6802-2178-4D90-BC14-97DFB329871F}"/>
          </ac:grpSpMkLst>
        </pc:grpChg>
        <pc:grpChg chg="add del mod ord">
          <ac:chgData name="Sørensen, Frode" userId="5ccd78c7-b65a-4edb-8ac9-22014307bb13" providerId="ADAL" clId="{F5B64BB6-6C60-4896-81E8-C5EBDAF1A26C}" dt="2021-11-16T07:59:27.141" v="499" actId="166"/>
          <ac:grpSpMkLst>
            <pc:docMk/>
            <pc:sldMk cId="3029043539" sldId="267"/>
            <ac:grpSpMk id="28" creationId="{A7D5BC1F-B6F9-460A-82C1-A0A9FACD7853}"/>
          </ac:grpSpMkLst>
        </pc:grpChg>
        <pc:grpChg chg="mod">
          <ac:chgData name="Sørensen, Frode" userId="5ccd78c7-b65a-4edb-8ac9-22014307bb13" providerId="ADAL" clId="{F5B64BB6-6C60-4896-81E8-C5EBDAF1A26C}" dt="2021-11-16T07:53:04.215" v="434"/>
          <ac:grpSpMkLst>
            <pc:docMk/>
            <pc:sldMk cId="3029043539" sldId="267"/>
            <ac:grpSpMk id="30" creationId="{CEAA9BD7-A44C-470E-9D8F-EE93DE21EE21}"/>
          </ac:grpSpMkLst>
        </pc:grpChg>
        <pc:grpChg chg="mod">
          <ac:chgData name="Sørensen, Frode" userId="5ccd78c7-b65a-4edb-8ac9-22014307bb13" providerId="ADAL" clId="{F5B64BB6-6C60-4896-81E8-C5EBDAF1A26C}" dt="2021-11-16T07:53:04.215" v="434"/>
          <ac:grpSpMkLst>
            <pc:docMk/>
            <pc:sldMk cId="3029043539" sldId="267"/>
            <ac:grpSpMk id="31" creationId="{C594D3CF-2A34-4A68-9A9D-265D538D0A68}"/>
          </ac:grpSpMkLst>
        </pc:grpChg>
        <pc:cxnChg chg="mod">
          <ac:chgData name="Sørensen, Frode" userId="5ccd78c7-b65a-4edb-8ac9-22014307bb13" providerId="ADAL" clId="{F5B64BB6-6C60-4896-81E8-C5EBDAF1A26C}" dt="2021-11-16T07:53:04.215" v="434"/>
          <ac:cxnSpMkLst>
            <pc:docMk/>
            <pc:sldMk cId="3029043539" sldId="267"/>
            <ac:cxnSpMk id="44" creationId="{5C6CF8F6-4A9E-4171-B860-9C291CE3F728}"/>
          </ac:cxnSpMkLst>
        </pc:cxnChg>
        <pc:cxnChg chg="mod">
          <ac:chgData name="Sørensen, Frode" userId="5ccd78c7-b65a-4edb-8ac9-22014307bb13" providerId="ADAL" clId="{F5B64BB6-6C60-4896-81E8-C5EBDAF1A26C}" dt="2021-11-16T07:53:04.215" v="434"/>
          <ac:cxnSpMkLst>
            <pc:docMk/>
            <pc:sldMk cId="3029043539" sldId="267"/>
            <ac:cxnSpMk id="45" creationId="{607285A8-85FB-496C-B662-62A6498021B0}"/>
          </ac:cxnSpMkLst>
        </pc:cxnChg>
        <pc:cxnChg chg="mod">
          <ac:chgData name="Sørensen, Frode" userId="5ccd78c7-b65a-4edb-8ac9-22014307bb13" providerId="ADAL" clId="{F5B64BB6-6C60-4896-81E8-C5EBDAF1A26C}" dt="2021-11-16T07:53:04.215" v="434"/>
          <ac:cxnSpMkLst>
            <pc:docMk/>
            <pc:sldMk cId="3029043539" sldId="267"/>
            <ac:cxnSpMk id="46" creationId="{AE67F3A5-AF99-4A77-8A46-9D182232922E}"/>
          </ac:cxnSpMkLst>
        </pc:cxnChg>
        <pc:cxnChg chg="mod">
          <ac:chgData name="Sørensen, Frode" userId="5ccd78c7-b65a-4edb-8ac9-22014307bb13" providerId="ADAL" clId="{F5B64BB6-6C60-4896-81E8-C5EBDAF1A26C}" dt="2021-11-16T07:53:04.215" v="434"/>
          <ac:cxnSpMkLst>
            <pc:docMk/>
            <pc:sldMk cId="3029043539" sldId="267"/>
            <ac:cxnSpMk id="47" creationId="{01E96A29-9190-46F8-9FF8-E4DC7C9EEEF9}"/>
          </ac:cxnSpMkLst>
        </pc:cxnChg>
        <pc:cxnChg chg="mod">
          <ac:chgData name="Sørensen, Frode" userId="5ccd78c7-b65a-4edb-8ac9-22014307bb13" providerId="ADAL" clId="{F5B64BB6-6C60-4896-81E8-C5EBDAF1A26C}" dt="2021-11-16T07:53:04.215" v="434"/>
          <ac:cxnSpMkLst>
            <pc:docMk/>
            <pc:sldMk cId="3029043539" sldId="267"/>
            <ac:cxnSpMk id="48" creationId="{2D7ABAB1-A6A5-4200-83CF-1B1BCE5D7EC4}"/>
          </ac:cxnSpMkLst>
        </pc:cxnChg>
      </pc:sldChg>
      <pc:sldChg chg="addSp delSp modSp add mod delAnim">
        <pc:chgData name="Sørensen, Frode" userId="5ccd78c7-b65a-4edb-8ac9-22014307bb13" providerId="ADAL" clId="{F5B64BB6-6C60-4896-81E8-C5EBDAF1A26C}" dt="2021-11-16T08:05:16.398" v="582" actId="404"/>
        <pc:sldMkLst>
          <pc:docMk/>
          <pc:sldMk cId="1351857497" sldId="268"/>
        </pc:sldMkLst>
        <pc:spChg chg="mod">
          <ac:chgData name="Sørensen, Frode" userId="5ccd78c7-b65a-4edb-8ac9-22014307bb13" providerId="ADAL" clId="{F5B64BB6-6C60-4896-81E8-C5EBDAF1A26C}" dt="2021-11-16T07:38:17.947" v="337"/>
          <ac:spMkLst>
            <pc:docMk/>
            <pc:sldMk cId="1351857497" sldId="268"/>
            <ac:spMk id="2" creationId="{C6325F6C-9DA1-48A9-A16C-D86B8494801F}"/>
          </ac:spMkLst>
        </pc:spChg>
        <pc:spChg chg="mod">
          <ac:chgData name="Sørensen, Frode" userId="5ccd78c7-b65a-4edb-8ac9-22014307bb13" providerId="ADAL" clId="{F5B64BB6-6C60-4896-81E8-C5EBDAF1A26C}" dt="2021-11-16T08:05:16.398" v="582" actId="404"/>
          <ac:spMkLst>
            <pc:docMk/>
            <pc:sldMk cId="1351857497" sldId="268"/>
            <ac:spMk id="3" creationId="{5313686B-952E-4898-96DB-A221D9D5F422}"/>
          </ac:spMkLst>
        </pc:spChg>
        <pc:spChg chg="mod">
          <ac:chgData name="Sørensen, Frode" userId="5ccd78c7-b65a-4edb-8ac9-22014307bb13" providerId="ADAL" clId="{F5B64BB6-6C60-4896-81E8-C5EBDAF1A26C}" dt="2021-11-16T07:59:16.477" v="498" actId="404"/>
          <ac:spMkLst>
            <pc:docMk/>
            <pc:sldMk cId="1351857497" sldId="268"/>
            <ac:spMk id="29" creationId="{66E8BB40-A85F-4255-A239-3D2EF859CA69}"/>
          </ac:spMkLst>
        </pc:spChg>
        <pc:spChg chg="mod">
          <ac:chgData name="Sørensen, Frode" userId="5ccd78c7-b65a-4edb-8ac9-22014307bb13" providerId="ADAL" clId="{F5B64BB6-6C60-4896-81E8-C5EBDAF1A26C}" dt="2021-11-16T07:56:59.070" v="468" actId="403"/>
          <ac:spMkLst>
            <pc:docMk/>
            <pc:sldMk cId="1351857497" sldId="268"/>
            <ac:spMk id="32" creationId="{805E564E-EEBC-47FD-A46C-F43701F344B0}"/>
          </ac:spMkLst>
        </pc:spChg>
        <pc:spChg chg="mod">
          <ac:chgData name="Sørensen, Frode" userId="5ccd78c7-b65a-4edb-8ac9-22014307bb13" providerId="ADAL" clId="{F5B64BB6-6C60-4896-81E8-C5EBDAF1A26C}" dt="2021-11-16T07:56:59.070" v="468" actId="403"/>
          <ac:spMkLst>
            <pc:docMk/>
            <pc:sldMk cId="1351857497" sldId="268"/>
            <ac:spMk id="33" creationId="{8A8FA268-D0B6-4FCA-A1A0-15E55D344E46}"/>
          </ac:spMkLst>
        </pc:spChg>
        <pc:spChg chg="mod">
          <ac:chgData name="Sørensen, Frode" userId="5ccd78c7-b65a-4edb-8ac9-22014307bb13" providerId="ADAL" clId="{F5B64BB6-6C60-4896-81E8-C5EBDAF1A26C}" dt="2021-11-16T07:56:59.070" v="468" actId="403"/>
          <ac:spMkLst>
            <pc:docMk/>
            <pc:sldMk cId="1351857497" sldId="268"/>
            <ac:spMk id="34" creationId="{A6D2ECAD-EB91-4EF3-9B52-5483546820D7}"/>
          </ac:spMkLst>
        </pc:spChg>
        <pc:spChg chg="mod">
          <ac:chgData name="Sørensen, Frode" userId="5ccd78c7-b65a-4edb-8ac9-22014307bb13" providerId="ADAL" clId="{F5B64BB6-6C60-4896-81E8-C5EBDAF1A26C}" dt="2021-11-16T07:56:59.070" v="468" actId="403"/>
          <ac:spMkLst>
            <pc:docMk/>
            <pc:sldMk cId="1351857497" sldId="268"/>
            <ac:spMk id="35" creationId="{44ABF6B3-1747-4211-B41A-D291E2BBDF27}"/>
          </ac:spMkLst>
        </pc:spChg>
        <pc:spChg chg="mod">
          <ac:chgData name="Sørensen, Frode" userId="5ccd78c7-b65a-4edb-8ac9-22014307bb13" providerId="ADAL" clId="{F5B64BB6-6C60-4896-81E8-C5EBDAF1A26C}" dt="2021-11-16T07:56:59.070" v="468" actId="403"/>
          <ac:spMkLst>
            <pc:docMk/>
            <pc:sldMk cId="1351857497" sldId="268"/>
            <ac:spMk id="36" creationId="{B67883B8-D6C5-4940-8A18-DF6D9F4F366B}"/>
          </ac:spMkLst>
        </pc:spChg>
        <pc:spChg chg="mod">
          <ac:chgData name="Sørensen, Frode" userId="5ccd78c7-b65a-4edb-8ac9-22014307bb13" providerId="ADAL" clId="{F5B64BB6-6C60-4896-81E8-C5EBDAF1A26C}" dt="2021-11-16T07:56:59.070" v="468" actId="403"/>
          <ac:spMkLst>
            <pc:docMk/>
            <pc:sldMk cId="1351857497" sldId="268"/>
            <ac:spMk id="37" creationId="{E2FA41DD-5D35-47DB-A421-95BA347E2CD6}"/>
          </ac:spMkLst>
        </pc:spChg>
        <pc:spChg chg="mod">
          <ac:chgData name="Sørensen, Frode" userId="5ccd78c7-b65a-4edb-8ac9-22014307bb13" providerId="ADAL" clId="{F5B64BB6-6C60-4896-81E8-C5EBDAF1A26C}" dt="2021-11-16T07:57:12.831" v="474" actId="403"/>
          <ac:spMkLst>
            <pc:docMk/>
            <pc:sldMk cId="1351857497" sldId="268"/>
            <ac:spMk id="38" creationId="{B509FBF3-F201-4CD0-833D-3D3806321854}"/>
          </ac:spMkLst>
        </pc:spChg>
        <pc:spChg chg="mod">
          <ac:chgData name="Sørensen, Frode" userId="5ccd78c7-b65a-4edb-8ac9-22014307bb13" providerId="ADAL" clId="{F5B64BB6-6C60-4896-81E8-C5EBDAF1A26C}" dt="2021-11-16T07:57:12.831" v="474" actId="403"/>
          <ac:spMkLst>
            <pc:docMk/>
            <pc:sldMk cId="1351857497" sldId="268"/>
            <ac:spMk id="39" creationId="{AF5A292B-1120-4F6A-8531-3502CCF87F4D}"/>
          </ac:spMkLst>
        </pc:spChg>
        <pc:spChg chg="mod">
          <ac:chgData name="Sørensen, Frode" userId="5ccd78c7-b65a-4edb-8ac9-22014307bb13" providerId="ADAL" clId="{F5B64BB6-6C60-4896-81E8-C5EBDAF1A26C}" dt="2021-11-16T07:56:59.070" v="468" actId="403"/>
          <ac:spMkLst>
            <pc:docMk/>
            <pc:sldMk cId="1351857497" sldId="268"/>
            <ac:spMk id="40" creationId="{55452E5B-2E65-4F1E-8A6D-8411D91CF02E}"/>
          </ac:spMkLst>
        </pc:spChg>
        <pc:spChg chg="mod">
          <ac:chgData name="Sørensen, Frode" userId="5ccd78c7-b65a-4edb-8ac9-22014307bb13" providerId="ADAL" clId="{F5B64BB6-6C60-4896-81E8-C5EBDAF1A26C}" dt="2021-11-16T07:56:59.070" v="468" actId="403"/>
          <ac:spMkLst>
            <pc:docMk/>
            <pc:sldMk cId="1351857497" sldId="268"/>
            <ac:spMk id="41" creationId="{C402B111-9FBD-4678-A2F9-F5AB7186F538}"/>
          </ac:spMkLst>
        </pc:spChg>
        <pc:spChg chg="mod">
          <ac:chgData name="Sørensen, Frode" userId="5ccd78c7-b65a-4edb-8ac9-22014307bb13" providerId="ADAL" clId="{F5B64BB6-6C60-4896-81E8-C5EBDAF1A26C}" dt="2021-11-16T07:56:59.070" v="468" actId="403"/>
          <ac:spMkLst>
            <pc:docMk/>
            <pc:sldMk cId="1351857497" sldId="268"/>
            <ac:spMk id="42" creationId="{79AEAB17-5AF5-4AC9-82A1-66BB09C1A035}"/>
          </ac:spMkLst>
        </pc:spChg>
        <pc:spChg chg="mod">
          <ac:chgData name="Sørensen, Frode" userId="5ccd78c7-b65a-4edb-8ac9-22014307bb13" providerId="ADAL" clId="{F5B64BB6-6C60-4896-81E8-C5EBDAF1A26C}" dt="2021-11-16T07:56:59.070" v="468" actId="403"/>
          <ac:spMkLst>
            <pc:docMk/>
            <pc:sldMk cId="1351857497" sldId="268"/>
            <ac:spMk id="43" creationId="{5D599F24-1E2C-4AF6-A27B-653B170DF828}"/>
          </ac:spMkLst>
        </pc:spChg>
        <pc:grpChg chg="del mod">
          <ac:chgData name="Sørensen, Frode" userId="5ccd78c7-b65a-4edb-8ac9-22014307bb13" providerId="ADAL" clId="{F5B64BB6-6C60-4896-81E8-C5EBDAF1A26C}" dt="2021-11-16T07:57:22.519" v="476" actId="478"/>
          <ac:grpSpMkLst>
            <pc:docMk/>
            <pc:sldMk cId="1351857497" sldId="268"/>
            <ac:grpSpMk id="7" creationId="{F0CD6802-2178-4D90-BC14-97DFB329871F}"/>
          </ac:grpSpMkLst>
        </pc:grpChg>
        <pc:grpChg chg="add mod ord">
          <ac:chgData name="Sørensen, Frode" userId="5ccd78c7-b65a-4edb-8ac9-22014307bb13" providerId="ADAL" clId="{F5B64BB6-6C60-4896-81E8-C5EBDAF1A26C}" dt="2021-11-16T07:59:12.445" v="497" actId="166"/>
          <ac:grpSpMkLst>
            <pc:docMk/>
            <pc:sldMk cId="1351857497" sldId="268"/>
            <ac:grpSpMk id="28" creationId="{F0A21E34-67E7-4837-AC77-52F1EE2CCF43}"/>
          </ac:grpSpMkLst>
        </pc:grpChg>
        <pc:grpChg chg="mod">
          <ac:chgData name="Sørensen, Frode" userId="5ccd78c7-b65a-4edb-8ac9-22014307bb13" providerId="ADAL" clId="{F5B64BB6-6C60-4896-81E8-C5EBDAF1A26C}" dt="2021-11-16T07:56:34.200" v="457"/>
          <ac:grpSpMkLst>
            <pc:docMk/>
            <pc:sldMk cId="1351857497" sldId="268"/>
            <ac:grpSpMk id="30" creationId="{40B84378-2E11-4188-9A65-F49D453E21A1}"/>
          </ac:grpSpMkLst>
        </pc:grpChg>
        <pc:grpChg chg="mod">
          <ac:chgData name="Sørensen, Frode" userId="5ccd78c7-b65a-4edb-8ac9-22014307bb13" providerId="ADAL" clId="{F5B64BB6-6C60-4896-81E8-C5EBDAF1A26C}" dt="2021-11-16T07:56:34.200" v="457"/>
          <ac:grpSpMkLst>
            <pc:docMk/>
            <pc:sldMk cId="1351857497" sldId="268"/>
            <ac:grpSpMk id="31" creationId="{D9DA99F4-6D92-4261-BCAD-B6891618062A}"/>
          </ac:grpSpMkLst>
        </pc:grpChg>
        <pc:cxnChg chg="mod">
          <ac:chgData name="Sørensen, Frode" userId="5ccd78c7-b65a-4edb-8ac9-22014307bb13" providerId="ADAL" clId="{F5B64BB6-6C60-4896-81E8-C5EBDAF1A26C}" dt="2021-11-16T07:56:34.200" v="457"/>
          <ac:cxnSpMkLst>
            <pc:docMk/>
            <pc:sldMk cId="1351857497" sldId="268"/>
            <ac:cxnSpMk id="44" creationId="{75C76128-DA83-48EA-A937-5386839B8F78}"/>
          </ac:cxnSpMkLst>
        </pc:cxnChg>
        <pc:cxnChg chg="mod">
          <ac:chgData name="Sørensen, Frode" userId="5ccd78c7-b65a-4edb-8ac9-22014307bb13" providerId="ADAL" clId="{F5B64BB6-6C60-4896-81E8-C5EBDAF1A26C}" dt="2021-11-16T07:56:34.200" v="457"/>
          <ac:cxnSpMkLst>
            <pc:docMk/>
            <pc:sldMk cId="1351857497" sldId="268"/>
            <ac:cxnSpMk id="45" creationId="{D107610B-91B6-41FC-909A-298D67695D7E}"/>
          </ac:cxnSpMkLst>
        </pc:cxnChg>
        <pc:cxnChg chg="mod">
          <ac:chgData name="Sørensen, Frode" userId="5ccd78c7-b65a-4edb-8ac9-22014307bb13" providerId="ADAL" clId="{F5B64BB6-6C60-4896-81E8-C5EBDAF1A26C}" dt="2021-11-16T07:56:34.200" v="457"/>
          <ac:cxnSpMkLst>
            <pc:docMk/>
            <pc:sldMk cId="1351857497" sldId="268"/>
            <ac:cxnSpMk id="46" creationId="{CCA1B9FE-C8A0-4F6F-863B-6C5E700EA8FD}"/>
          </ac:cxnSpMkLst>
        </pc:cxnChg>
        <pc:cxnChg chg="mod">
          <ac:chgData name="Sørensen, Frode" userId="5ccd78c7-b65a-4edb-8ac9-22014307bb13" providerId="ADAL" clId="{F5B64BB6-6C60-4896-81E8-C5EBDAF1A26C}" dt="2021-11-16T07:56:34.200" v="457"/>
          <ac:cxnSpMkLst>
            <pc:docMk/>
            <pc:sldMk cId="1351857497" sldId="268"/>
            <ac:cxnSpMk id="47" creationId="{C2F743CD-7C73-43AA-B1BF-1FBC974D89D2}"/>
          </ac:cxnSpMkLst>
        </pc:cxnChg>
        <pc:cxnChg chg="mod">
          <ac:chgData name="Sørensen, Frode" userId="5ccd78c7-b65a-4edb-8ac9-22014307bb13" providerId="ADAL" clId="{F5B64BB6-6C60-4896-81E8-C5EBDAF1A26C}" dt="2021-11-16T07:56:34.200" v="457"/>
          <ac:cxnSpMkLst>
            <pc:docMk/>
            <pc:sldMk cId="1351857497" sldId="268"/>
            <ac:cxnSpMk id="48" creationId="{4CC40DF3-F9BD-4A58-AF43-7E2FA4F309C8}"/>
          </ac:cxnSpMkLst>
        </pc:cxnChg>
      </pc:sldChg>
      <pc:sldChg chg="addSp modSp add mod">
        <pc:chgData name="Sørensen, Frode" userId="5ccd78c7-b65a-4edb-8ac9-22014307bb13" providerId="ADAL" clId="{F5B64BB6-6C60-4896-81E8-C5EBDAF1A26C}" dt="2021-11-16T08:05:21.677" v="583" actId="404"/>
        <pc:sldMkLst>
          <pc:docMk/>
          <pc:sldMk cId="70556043" sldId="269"/>
        </pc:sldMkLst>
        <pc:spChg chg="mod">
          <ac:chgData name="Sørensen, Frode" userId="5ccd78c7-b65a-4edb-8ac9-22014307bb13" providerId="ADAL" clId="{F5B64BB6-6C60-4896-81E8-C5EBDAF1A26C}" dt="2021-11-16T07:38:39.130" v="338"/>
          <ac:spMkLst>
            <pc:docMk/>
            <pc:sldMk cId="70556043" sldId="269"/>
            <ac:spMk id="2" creationId="{C6325F6C-9DA1-48A9-A16C-D86B8494801F}"/>
          </ac:spMkLst>
        </pc:spChg>
        <pc:spChg chg="mod">
          <ac:chgData name="Sørensen, Frode" userId="5ccd78c7-b65a-4edb-8ac9-22014307bb13" providerId="ADAL" clId="{F5B64BB6-6C60-4896-81E8-C5EBDAF1A26C}" dt="2021-11-16T08:05:21.677" v="583" actId="404"/>
          <ac:spMkLst>
            <pc:docMk/>
            <pc:sldMk cId="70556043" sldId="269"/>
            <ac:spMk id="3" creationId="{5313686B-952E-4898-96DB-A221D9D5F422}"/>
          </ac:spMkLst>
        </pc:spChg>
        <pc:spChg chg="mod">
          <ac:chgData name="Sørensen, Frode" userId="5ccd78c7-b65a-4edb-8ac9-22014307bb13" providerId="ADAL" clId="{F5B64BB6-6C60-4896-81E8-C5EBDAF1A26C}" dt="2021-11-16T07:58:48.061" v="495" actId="403"/>
          <ac:spMkLst>
            <pc:docMk/>
            <pc:sldMk cId="70556043" sldId="269"/>
            <ac:spMk id="29" creationId="{1B48AFBE-E56D-47BB-AD17-9D908A274423}"/>
          </ac:spMkLst>
        </pc:spChg>
        <pc:spChg chg="mod">
          <ac:chgData name="Sørensen, Frode" userId="5ccd78c7-b65a-4edb-8ac9-22014307bb13" providerId="ADAL" clId="{F5B64BB6-6C60-4896-81E8-C5EBDAF1A26C}" dt="2021-11-16T07:58:33.025" v="491" actId="403"/>
          <ac:spMkLst>
            <pc:docMk/>
            <pc:sldMk cId="70556043" sldId="269"/>
            <ac:spMk id="30" creationId="{80CC1542-FD3B-4741-83B5-82093AD817B6}"/>
          </ac:spMkLst>
        </pc:spChg>
        <pc:spChg chg="mod">
          <ac:chgData name="Sørensen, Frode" userId="5ccd78c7-b65a-4edb-8ac9-22014307bb13" providerId="ADAL" clId="{F5B64BB6-6C60-4896-81E8-C5EBDAF1A26C}" dt="2021-11-16T07:58:33.025" v="491" actId="403"/>
          <ac:spMkLst>
            <pc:docMk/>
            <pc:sldMk cId="70556043" sldId="269"/>
            <ac:spMk id="33" creationId="{166DC932-D347-40A3-8E21-226FDFC15E74}"/>
          </ac:spMkLst>
        </pc:spChg>
        <pc:spChg chg="mod">
          <ac:chgData name="Sørensen, Frode" userId="5ccd78c7-b65a-4edb-8ac9-22014307bb13" providerId="ADAL" clId="{F5B64BB6-6C60-4896-81E8-C5EBDAF1A26C}" dt="2021-11-16T07:58:33.025" v="491" actId="403"/>
          <ac:spMkLst>
            <pc:docMk/>
            <pc:sldMk cId="70556043" sldId="269"/>
            <ac:spMk id="34" creationId="{ADFD45E7-AD76-4A54-89D3-EC7B0F8C861D}"/>
          </ac:spMkLst>
        </pc:spChg>
        <pc:spChg chg="mod">
          <ac:chgData name="Sørensen, Frode" userId="5ccd78c7-b65a-4edb-8ac9-22014307bb13" providerId="ADAL" clId="{F5B64BB6-6C60-4896-81E8-C5EBDAF1A26C}" dt="2021-11-16T07:58:33.025" v="491" actId="403"/>
          <ac:spMkLst>
            <pc:docMk/>
            <pc:sldMk cId="70556043" sldId="269"/>
            <ac:spMk id="35" creationId="{CFDAACC6-5535-4A99-AD27-480F81A7A314}"/>
          </ac:spMkLst>
        </pc:spChg>
        <pc:spChg chg="mod">
          <ac:chgData name="Sørensen, Frode" userId="5ccd78c7-b65a-4edb-8ac9-22014307bb13" providerId="ADAL" clId="{F5B64BB6-6C60-4896-81E8-C5EBDAF1A26C}" dt="2021-11-16T07:58:33.025" v="491" actId="403"/>
          <ac:spMkLst>
            <pc:docMk/>
            <pc:sldMk cId="70556043" sldId="269"/>
            <ac:spMk id="36" creationId="{341CE39B-9ED2-4610-8677-80380531FDB2}"/>
          </ac:spMkLst>
        </pc:spChg>
        <pc:spChg chg="mod">
          <ac:chgData name="Sørensen, Frode" userId="5ccd78c7-b65a-4edb-8ac9-22014307bb13" providerId="ADAL" clId="{F5B64BB6-6C60-4896-81E8-C5EBDAF1A26C}" dt="2021-11-16T07:58:33.025" v="491" actId="403"/>
          <ac:spMkLst>
            <pc:docMk/>
            <pc:sldMk cId="70556043" sldId="269"/>
            <ac:spMk id="37" creationId="{9365B4E4-7637-4637-BC2A-7958EA862A28}"/>
          </ac:spMkLst>
        </pc:spChg>
        <pc:spChg chg="mod">
          <ac:chgData name="Sørensen, Frode" userId="5ccd78c7-b65a-4edb-8ac9-22014307bb13" providerId="ADAL" clId="{F5B64BB6-6C60-4896-81E8-C5EBDAF1A26C}" dt="2021-11-16T07:59:51.344" v="503" actId="403"/>
          <ac:spMkLst>
            <pc:docMk/>
            <pc:sldMk cId="70556043" sldId="269"/>
            <ac:spMk id="38" creationId="{C43B403D-AC8F-4951-9C8F-F911DFE2A323}"/>
          </ac:spMkLst>
        </pc:spChg>
        <pc:spChg chg="mod">
          <ac:chgData name="Sørensen, Frode" userId="5ccd78c7-b65a-4edb-8ac9-22014307bb13" providerId="ADAL" clId="{F5B64BB6-6C60-4896-81E8-C5EBDAF1A26C}" dt="2021-11-16T07:59:51.344" v="503" actId="403"/>
          <ac:spMkLst>
            <pc:docMk/>
            <pc:sldMk cId="70556043" sldId="269"/>
            <ac:spMk id="39" creationId="{77D37E92-14B7-4E1A-91C9-5F29B5CAE718}"/>
          </ac:spMkLst>
        </pc:spChg>
        <pc:spChg chg="mod">
          <ac:chgData name="Sørensen, Frode" userId="5ccd78c7-b65a-4edb-8ac9-22014307bb13" providerId="ADAL" clId="{F5B64BB6-6C60-4896-81E8-C5EBDAF1A26C}" dt="2021-11-16T07:58:33.025" v="491" actId="403"/>
          <ac:spMkLst>
            <pc:docMk/>
            <pc:sldMk cId="70556043" sldId="269"/>
            <ac:spMk id="40" creationId="{75FCA70E-74B5-49A3-850E-297988FB09DC}"/>
          </ac:spMkLst>
        </pc:spChg>
        <pc:spChg chg="mod">
          <ac:chgData name="Sørensen, Frode" userId="5ccd78c7-b65a-4edb-8ac9-22014307bb13" providerId="ADAL" clId="{F5B64BB6-6C60-4896-81E8-C5EBDAF1A26C}" dt="2021-11-16T07:58:33.025" v="491" actId="403"/>
          <ac:spMkLst>
            <pc:docMk/>
            <pc:sldMk cId="70556043" sldId="269"/>
            <ac:spMk id="41" creationId="{265E1692-F782-4257-971D-91A94518F88E}"/>
          </ac:spMkLst>
        </pc:spChg>
        <pc:spChg chg="mod">
          <ac:chgData name="Sørensen, Frode" userId="5ccd78c7-b65a-4edb-8ac9-22014307bb13" providerId="ADAL" clId="{F5B64BB6-6C60-4896-81E8-C5EBDAF1A26C}" dt="2021-11-16T07:58:33.025" v="491" actId="403"/>
          <ac:spMkLst>
            <pc:docMk/>
            <pc:sldMk cId="70556043" sldId="269"/>
            <ac:spMk id="42" creationId="{E4127E18-C7DB-4044-8F54-D6E73FFF3D9E}"/>
          </ac:spMkLst>
        </pc:spChg>
        <pc:spChg chg="mod">
          <ac:chgData name="Sørensen, Frode" userId="5ccd78c7-b65a-4edb-8ac9-22014307bb13" providerId="ADAL" clId="{F5B64BB6-6C60-4896-81E8-C5EBDAF1A26C}" dt="2021-11-16T07:58:33.025" v="491" actId="403"/>
          <ac:spMkLst>
            <pc:docMk/>
            <pc:sldMk cId="70556043" sldId="269"/>
            <ac:spMk id="43" creationId="{7CE664F2-BF3A-4D40-A399-80F06FE3C50C}"/>
          </ac:spMkLst>
        </pc:spChg>
        <pc:grpChg chg="mod">
          <ac:chgData name="Sørensen, Frode" userId="5ccd78c7-b65a-4edb-8ac9-22014307bb13" providerId="ADAL" clId="{F5B64BB6-6C60-4896-81E8-C5EBDAF1A26C}" dt="2021-11-16T07:58:05.136" v="480" actId="554"/>
          <ac:grpSpMkLst>
            <pc:docMk/>
            <pc:sldMk cId="70556043" sldId="269"/>
            <ac:grpSpMk id="7" creationId="{F0CD6802-2178-4D90-BC14-97DFB329871F}"/>
          </ac:grpSpMkLst>
        </pc:grpChg>
        <pc:grpChg chg="add mod">
          <ac:chgData name="Sørensen, Frode" userId="5ccd78c7-b65a-4edb-8ac9-22014307bb13" providerId="ADAL" clId="{F5B64BB6-6C60-4896-81E8-C5EBDAF1A26C}" dt="2021-11-16T07:58:18.221" v="482" actId="14100"/>
          <ac:grpSpMkLst>
            <pc:docMk/>
            <pc:sldMk cId="70556043" sldId="269"/>
            <ac:grpSpMk id="28" creationId="{D97A140C-3E4D-4960-A9E2-561BC755E97D}"/>
          </ac:grpSpMkLst>
        </pc:grpChg>
        <pc:grpChg chg="mod">
          <ac:chgData name="Sørensen, Frode" userId="5ccd78c7-b65a-4edb-8ac9-22014307bb13" providerId="ADAL" clId="{F5B64BB6-6C60-4896-81E8-C5EBDAF1A26C}" dt="2021-11-16T07:57:55.088" v="477"/>
          <ac:grpSpMkLst>
            <pc:docMk/>
            <pc:sldMk cId="70556043" sldId="269"/>
            <ac:grpSpMk id="31" creationId="{0EEFFB12-9DF6-47B4-B0A4-369D2CB2C9D7}"/>
          </ac:grpSpMkLst>
        </pc:grpChg>
        <pc:grpChg chg="mod">
          <ac:chgData name="Sørensen, Frode" userId="5ccd78c7-b65a-4edb-8ac9-22014307bb13" providerId="ADAL" clId="{F5B64BB6-6C60-4896-81E8-C5EBDAF1A26C}" dt="2021-11-16T07:57:55.088" v="477"/>
          <ac:grpSpMkLst>
            <pc:docMk/>
            <pc:sldMk cId="70556043" sldId="269"/>
            <ac:grpSpMk id="32" creationId="{C17A94FA-B233-46C2-A5DD-062C4AC37E3A}"/>
          </ac:grpSpMkLst>
        </pc:grpChg>
        <pc:cxnChg chg="mod">
          <ac:chgData name="Sørensen, Frode" userId="5ccd78c7-b65a-4edb-8ac9-22014307bb13" providerId="ADAL" clId="{F5B64BB6-6C60-4896-81E8-C5EBDAF1A26C}" dt="2021-11-16T07:57:55.088" v="477"/>
          <ac:cxnSpMkLst>
            <pc:docMk/>
            <pc:sldMk cId="70556043" sldId="269"/>
            <ac:cxnSpMk id="44" creationId="{F3926EAC-30FD-4C87-9CD7-525F1DAFA82A}"/>
          </ac:cxnSpMkLst>
        </pc:cxnChg>
        <pc:cxnChg chg="mod">
          <ac:chgData name="Sørensen, Frode" userId="5ccd78c7-b65a-4edb-8ac9-22014307bb13" providerId="ADAL" clId="{F5B64BB6-6C60-4896-81E8-C5EBDAF1A26C}" dt="2021-11-16T07:57:55.088" v="477"/>
          <ac:cxnSpMkLst>
            <pc:docMk/>
            <pc:sldMk cId="70556043" sldId="269"/>
            <ac:cxnSpMk id="45" creationId="{4C10D286-2A8A-473E-BA93-17A59AAB5807}"/>
          </ac:cxnSpMkLst>
        </pc:cxnChg>
        <pc:cxnChg chg="mod">
          <ac:chgData name="Sørensen, Frode" userId="5ccd78c7-b65a-4edb-8ac9-22014307bb13" providerId="ADAL" clId="{F5B64BB6-6C60-4896-81E8-C5EBDAF1A26C}" dt="2021-11-16T07:57:55.088" v="477"/>
          <ac:cxnSpMkLst>
            <pc:docMk/>
            <pc:sldMk cId="70556043" sldId="269"/>
            <ac:cxnSpMk id="46" creationId="{6CE204AF-4014-4CFE-91C8-B570D91373AC}"/>
          </ac:cxnSpMkLst>
        </pc:cxnChg>
        <pc:cxnChg chg="mod">
          <ac:chgData name="Sørensen, Frode" userId="5ccd78c7-b65a-4edb-8ac9-22014307bb13" providerId="ADAL" clId="{F5B64BB6-6C60-4896-81E8-C5EBDAF1A26C}" dt="2021-11-16T07:57:55.088" v="477"/>
          <ac:cxnSpMkLst>
            <pc:docMk/>
            <pc:sldMk cId="70556043" sldId="269"/>
            <ac:cxnSpMk id="47" creationId="{6F11A19D-2295-4C28-838C-6FF12830AE50}"/>
          </ac:cxnSpMkLst>
        </pc:cxnChg>
        <pc:cxnChg chg="mod">
          <ac:chgData name="Sørensen, Frode" userId="5ccd78c7-b65a-4edb-8ac9-22014307bb13" providerId="ADAL" clId="{F5B64BB6-6C60-4896-81E8-C5EBDAF1A26C}" dt="2021-11-16T07:57:55.088" v="477"/>
          <ac:cxnSpMkLst>
            <pc:docMk/>
            <pc:sldMk cId="70556043" sldId="269"/>
            <ac:cxnSpMk id="48" creationId="{DD774479-95B5-4D7D-8B53-B193EF672D14}"/>
          </ac:cxnSpMkLst>
        </pc:cxnChg>
      </pc:sldChg>
      <pc:sldChg chg="addSp delSp modSp add mod delAnim">
        <pc:chgData name="Sørensen, Frode" userId="5ccd78c7-b65a-4edb-8ac9-22014307bb13" providerId="ADAL" clId="{F5B64BB6-6C60-4896-81E8-C5EBDAF1A26C}" dt="2021-11-16T08:05:29.046" v="584" actId="404"/>
        <pc:sldMkLst>
          <pc:docMk/>
          <pc:sldMk cId="2452106040" sldId="270"/>
        </pc:sldMkLst>
        <pc:spChg chg="mod">
          <ac:chgData name="Sørensen, Frode" userId="5ccd78c7-b65a-4edb-8ac9-22014307bb13" providerId="ADAL" clId="{F5B64BB6-6C60-4896-81E8-C5EBDAF1A26C}" dt="2021-11-16T07:38:55.372" v="339"/>
          <ac:spMkLst>
            <pc:docMk/>
            <pc:sldMk cId="2452106040" sldId="270"/>
            <ac:spMk id="2" creationId="{C6325F6C-9DA1-48A9-A16C-D86B8494801F}"/>
          </ac:spMkLst>
        </pc:spChg>
        <pc:spChg chg="mod">
          <ac:chgData name="Sørensen, Frode" userId="5ccd78c7-b65a-4edb-8ac9-22014307bb13" providerId="ADAL" clId="{F5B64BB6-6C60-4896-81E8-C5EBDAF1A26C}" dt="2021-11-16T08:05:29.046" v="584" actId="404"/>
          <ac:spMkLst>
            <pc:docMk/>
            <pc:sldMk cId="2452106040" sldId="270"/>
            <ac:spMk id="3" creationId="{5313686B-952E-4898-96DB-A221D9D5F422}"/>
          </ac:spMkLst>
        </pc:spChg>
        <pc:spChg chg="mod">
          <ac:chgData name="Sørensen, Frode" userId="5ccd78c7-b65a-4edb-8ac9-22014307bb13" providerId="ADAL" clId="{F5B64BB6-6C60-4896-81E8-C5EBDAF1A26C}" dt="2021-11-16T08:01:07.269" v="520" actId="403"/>
          <ac:spMkLst>
            <pc:docMk/>
            <pc:sldMk cId="2452106040" sldId="270"/>
            <ac:spMk id="29" creationId="{55C4DA9C-FDBE-4F87-A495-8CEC228973F6}"/>
          </ac:spMkLst>
        </pc:spChg>
        <pc:spChg chg="mod">
          <ac:chgData name="Sørensen, Frode" userId="5ccd78c7-b65a-4edb-8ac9-22014307bb13" providerId="ADAL" clId="{F5B64BB6-6C60-4896-81E8-C5EBDAF1A26C}" dt="2021-11-16T08:01:02.523" v="518" actId="403"/>
          <ac:spMkLst>
            <pc:docMk/>
            <pc:sldMk cId="2452106040" sldId="270"/>
            <ac:spMk id="30" creationId="{DA45C639-749E-4E58-89E6-51E63893F5C5}"/>
          </ac:spMkLst>
        </pc:spChg>
        <pc:spChg chg="mod">
          <ac:chgData name="Sørensen, Frode" userId="5ccd78c7-b65a-4edb-8ac9-22014307bb13" providerId="ADAL" clId="{F5B64BB6-6C60-4896-81E8-C5EBDAF1A26C}" dt="2021-11-16T08:01:02.523" v="518" actId="403"/>
          <ac:spMkLst>
            <pc:docMk/>
            <pc:sldMk cId="2452106040" sldId="270"/>
            <ac:spMk id="33" creationId="{135928F5-FF22-47A0-B16B-46FD92717C3E}"/>
          </ac:spMkLst>
        </pc:spChg>
        <pc:spChg chg="mod">
          <ac:chgData name="Sørensen, Frode" userId="5ccd78c7-b65a-4edb-8ac9-22014307bb13" providerId="ADAL" clId="{F5B64BB6-6C60-4896-81E8-C5EBDAF1A26C}" dt="2021-11-16T08:01:02.523" v="518" actId="403"/>
          <ac:spMkLst>
            <pc:docMk/>
            <pc:sldMk cId="2452106040" sldId="270"/>
            <ac:spMk id="34" creationId="{0A281FE7-3D5E-42C5-824C-6B6B81CA86F8}"/>
          </ac:spMkLst>
        </pc:spChg>
        <pc:spChg chg="mod ord">
          <ac:chgData name="Sørensen, Frode" userId="5ccd78c7-b65a-4edb-8ac9-22014307bb13" providerId="ADAL" clId="{F5B64BB6-6C60-4896-81E8-C5EBDAF1A26C}" dt="2021-11-16T08:02:34.680" v="548" actId="167"/>
          <ac:spMkLst>
            <pc:docMk/>
            <pc:sldMk cId="2452106040" sldId="270"/>
            <ac:spMk id="35" creationId="{1AAA5F3A-3582-4BAE-B33E-0081C4AD35DC}"/>
          </ac:spMkLst>
        </pc:spChg>
        <pc:spChg chg="mod">
          <ac:chgData name="Sørensen, Frode" userId="5ccd78c7-b65a-4edb-8ac9-22014307bb13" providerId="ADAL" clId="{F5B64BB6-6C60-4896-81E8-C5EBDAF1A26C}" dt="2021-11-16T08:01:02.523" v="518" actId="403"/>
          <ac:spMkLst>
            <pc:docMk/>
            <pc:sldMk cId="2452106040" sldId="270"/>
            <ac:spMk id="36" creationId="{929D802F-70B7-477C-8C48-9CB351A25017}"/>
          </ac:spMkLst>
        </pc:spChg>
        <pc:spChg chg="mod">
          <ac:chgData name="Sørensen, Frode" userId="5ccd78c7-b65a-4edb-8ac9-22014307bb13" providerId="ADAL" clId="{F5B64BB6-6C60-4896-81E8-C5EBDAF1A26C}" dt="2021-11-16T08:01:02.523" v="518" actId="403"/>
          <ac:spMkLst>
            <pc:docMk/>
            <pc:sldMk cId="2452106040" sldId="270"/>
            <ac:spMk id="37" creationId="{DFCA2938-B6CE-494C-85FE-2FC893A2F98A}"/>
          </ac:spMkLst>
        </pc:spChg>
        <pc:spChg chg="mod">
          <ac:chgData name="Sørensen, Frode" userId="5ccd78c7-b65a-4edb-8ac9-22014307bb13" providerId="ADAL" clId="{F5B64BB6-6C60-4896-81E8-C5EBDAF1A26C}" dt="2021-11-16T08:01:13.582" v="523" actId="403"/>
          <ac:spMkLst>
            <pc:docMk/>
            <pc:sldMk cId="2452106040" sldId="270"/>
            <ac:spMk id="38" creationId="{6A680523-87DE-4A85-8539-5A2823606737}"/>
          </ac:spMkLst>
        </pc:spChg>
        <pc:spChg chg="mod">
          <ac:chgData name="Sørensen, Frode" userId="5ccd78c7-b65a-4edb-8ac9-22014307bb13" providerId="ADAL" clId="{F5B64BB6-6C60-4896-81E8-C5EBDAF1A26C}" dt="2021-11-16T08:01:13.582" v="523" actId="403"/>
          <ac:spMkLst>
            <pc:docMk/>
            <pc:sldMk cId="2452106040" sldId="270"/>
            <ac:spMk id="39" creationId="{5D623CB5-1939-4DDC-B527-F74325377B4A}"/>
          </ac:spMkLst>
        </pc:spChg>
        <pc:spChg chg="mod">
          <ac:chgData name="Sørensen, Frode" userId="5ccd78c7-b65a-4edb-8ac9-22014307bb13" providerId="ADAL" clId="{F5B64BB6-6C60-4896-81E8-C5EBDAF1A26C}" dt="2021-11-16T08:01:02.523" v="518" actId="403"/>
          <ac:spMkLst>
            <pc:docMk/>
            <pc:sldMk cId="2452106040" sldId="270"/>
            <ac:spMk id="40" creationId="{A0BC7D32-5323-410C-8F26-5F06BBC464C5}"/>
          </ac:spMkLst>
        </pc:spChg>
        <pc:spChg chg="mod">
          <ac:chgData name="Sørensen, Frode" userId="5ccd78c7-b65a-4edb-8ac9-22014307bb13" providerId="ADAL" clId="{F5B64BB6-6C60-4896-81E8-C5EBDAF1A26C}" dt="2021-11-16T08:01:02.523" v="518" actId="403"/>
          <ac:spMkLst>
            <pc:docMk/>
            <pc:sldMk cId="2452106040" sldId="270"/>
            <ac:spMk id="41" creationId="{75BDA2D5-75D6-47F7-9C8D-364D4F76551C}"/>
          </ac:spMkLst>
        </pc:spChg>
        <pc:spChg chg="mod">
          <ac:chgData name="Sørensen, Frode" userId="5ccd78c7-b65a-4edb-8ac9-22014307bb13" providerId="ADAL" clId="{F5B64BB6-6C60-4896-81E8-C5EBDAF1A26C}" dt="2021-11-16T08:01:02.523" v="518" actId="403"/>
          <ac:spMkLst>
            <pc:docMk/>
            <pc:sldMk cId="2452106040" sldId="270"/>
            <ac:spMk id="42" creationId="{333B6F9B-16BF-47B4-A642-AD37458B040D}"/>
          </ac:spMkLst>
        </pc:spChg>
        <pc:spChg chg="mod">
          <ac:chgData name="Sørensen, Frode" userId="5ccd78c7-b65a-4edb-8ac9-22014307bb13" providerId="ADAL" clId="{F5B64BB6-6C60-4896-81E8-C5EBDAF1A26C}" dt="2021-11-16T08:01:02.523" v="518" actId="403"/>
          <ac:spMkLst>
            <pc:docMk/>
            <pc:sldMk cId="2452106040" sldId="270"/>
            <ac:spMk id="43" creationId="{1752EEF1-50FF-4E53-B087-62F367AEE624}"/>
          </ac:spMkLst>
        </pc:spChg>
        <pc:grpChg chg="del mod">
          <ac:chgData name="Sørensen, Frode" userId="5ccd78c7-b65a-4edb-8ac9-22014307bb13" providerId="ADAL" clId="{F5B64BB6-6C60-4896-81E8-C5EBDAF1A26C}" dt="2021-11-16T08:01:21.008" v="525" actId="478"/>
          <ac:grpSpMkLst>
            <pc:docMk/>
            <pc:sldMk cId="2452106040" sldId="270"/>
            <ac:grpSpMk id="7" creationId="{F0CD6802-2178-4D90-BC14-97DFB329871F}"/>
          </ac:grpSpMkLst>
        </pc:grpChg>
        <pc:grpChg chg="add mod ord">
          <ac:chgData name="Sørensen, Frode" userId="5ccd78c7-b65a-4edb-8ac9-22014307bb13" providerId="ADAL" clId="{F5B64BB6-6C60-4896-81E8-C5EBDAF1A26C}" dt="2021-11-16T08:02:35.143" v="549" actId="167"/>
          <ac:grpSpMkLst>
            <pc:docMk/>
            <pc:sldMk cId="2452106040" sldId="270"/>
            <ac:grpSpMk id="28" creationId="{666C14E6-0C31-4958-B2A2-333BA6BA839A}"/>
          </ac:grpSpMkLst>
        </pc:grpChg>
        <pc:grpChg chg="mod">
          <ac:chgData name="Sørensen, Frode" userId="5ccd78c7-b65a-4edb-8ac9-22014307bb13" providerId="ADAL" clId="{F5B64BB6-6C60-4896-81E8-C5EBDAF1A26C}" dt="2021-11-16T08:00:32.094" v="504"/>
          <ac:grpSpMkLst>
            <pc:docMk/>
            <pc:sldMk cId="2452106040" sldId="270"/>
            <ac:grpSpMk id="31" creationId="{C8313FDC-6E12-4566-BF62-1F673A09023B}"/>
          </ac:grpSpMkLst>
        </pc:grpChg>
        <pc:grpChg chg="mod">
          <ac:chgData name="Sørensen, Frode" userId="5ccd78c7-b65a-4edb-8ac9-22014307bb13" providerId="ADAL" clId="{F5B64BB6-6C60-4896-81E8-C5EBDAF1A26C}" dt="2021-11-16T08:00:32.094" v="504"/>
          <ac:grpSpMkLst>
            <pc:docMk/>
            <pc:sldMk cId="2452106040" sldId="270"/>
            <ac:grpSpMk id="32" creationId="{3468066D-BF98-4B62-92FC-EF81082A1CD5}"/>
          </ac:grpSpMkLst>
        </pc:grpChg>
        <pc:cxnChg chg="mod">
          <ac:chgData name="Sørensen, Frode" userId="5ccd78c7-b65a-4edb-8ac9-22014307bb13" providerId="ADAL" clId="{F5B64BB6-6C60-4896-81E8-C5EBDAF1A26C}" dt="2021-11-16T08:00:32.094" v="504"/>
          <ac:cxnSpMkLst>
            <pc:docMk/>
            <pc:sldMk cId="2452106040" sldId="270"/>
            <ac:cxnSpMk id="44" creationId="{D8E552E2-FF19-4DA8-B3BA-AEEE94F54CE4}"/>
          </ac:cxnSpMkLst>
        </pc:cxnChg>
        <pc:cxnChg chg="mod">
          <ac:chgData name="Sørensen, Frode" userId="5ccd78c7-b65a-4edb-8ac9-22014307bb13" providerId="ADAL" clId="{F5B64BB6-6C60-4896-81E8-C5EBDAF1A26C}" dt="2021-11-16T08:00:32.094" v="504"/>
          <ac:cxnSpMkLst>
            <pc:docMk/>
            <pc:sldMk cId="2452106040" sldId="270"/>
            <ac:cxnSpMk id="45" creationId="{AC1885A8-9606-45E3-8E13-DC48BFCFF141}"/>
          </ac:cxnSpMkLst>
        </pc:cxnChg>
        <pc:cxnChg chg="mod">
          <ac:chgData name="Sørensen, Frode" userId="5ccd78c7-b65a-4edb-8ac9-22014307bb13" providerId="ADAL" clId="{F5B64BB6-6C60-4896-81E8-C5EBDAF1A26C}" dt="2021-11-16T08:00:32.094" v="504"/>
          <ac:cxnSpMkLst>
            <pc:docMk/>
            <pc:sldMk cId="2452106040" sldId="270"/>
            <ac:cxnSpMk id="46" creationId="{23A3BF00-0899-45ED-8519-2B8621AAC99C}"/>
          </ac:cxnSpMkLst>
        </pc:cxnChg>
        <pc:cxnChg chg="mod">
          <ac:chgData name="Sørensen, Frode" userId="5ccd78c7-b65a-4edb-8ac9-22014307bb13" providerId="ADAL" clId="{F5B64BB6-6C60-4896-81E8-C5EBDAF1A26C}" dt="2021-11-16T08:00:32.094" v="504"/>
          <ac:cxnSpMkLst>
            <pc:docMk/>
            <pc:sldMk cId="2452106040" sldId="270"/>
            <ac:cxnSpMk id="47" creationId="{DAE33CE5-B249-4CCB-B195-421D966BD079}"/>
          </ac:cxnSpMkLst>
        </pc:cxnChg>
        <pc:cxnChg chg="mod">
          <ac:chgData name="Sørensen, Frode" userId="5ccd78c7-b65a-4edb-8ac9-22014307bb13" providerId="ADAL" clId="{F5B64BB6-6C60-4896-81E8-C5EBDAF1A26C}" dt="2021-11-16T08:00:32.094" v="504"/>
          <ac:cxnSpMkLst>
            <pc:docMk/>
            <pc:sldMk cId="2452106040" sldId="270"/>
            <ac:cxnSpMk id="48" creationId="{E2219FE3-F30C-4347-B05F-B39D5922F5FD}"/>
          </ac:cxnSpMkLst>
        </pc:cxnChg>
      </pc:sldChg>
      <pc:sldChg chg="addSp delSp modSp add mod delAnim">
        <pc:chgData name="Sørensen, Frode" userId="5ccd78c7-b65a-4edb-8ac9-22014307bb13" providerId="ADAL" clId="{F5B64BB6-6C60-4896-81E8-C5EBDAF1A26C}" dt="2021-11-16T12:01:34.454" v="617" actId="1038"/>
        <pc:sldMkLst>
          <pc:docMk/>
          <pc:sldMk cId="3814142185" sldId="271"/>
        </pc:sldMkLst>
        <pc:spChg chg="mod">
          <ac:chgData name="Sørensen, Frode" userId="5ccd78c7-b65a-4edb-8ac9-22014307bb13" providerId="ADAL" clId="{F5B64BB6-6C60-4896-81E8-C5EBDAF1A26C}" dt="2021-11-16T07:39:11.955" v="340"/>
          <ac:spMkLst>
            <pc:docMk/>
            <pc:sldMk cId="3814142185" sldId="271"/>
            <ac:spMk id="2" creationId="{C6325F6C-9DA1-48A9-A16C-D86B8494801F}"/>
          </ac:spMkLst>
        </pc:spChg>
        <pc:spChg chg="mod">
          <ac:chgData name="Sørensen, Frode" userId="5ccd78c7-b65a-4edb-8ac9-22014307bb13" providerId="ADAL" clId="{F5B64BB6-6C60-4896-81E8-C5EBDAF1A26C}" dt="2021-11-16T08:05:33.008" v="585" actId="404"/>
          <ac:spMkLst>
            <pc:docMk/>
            <pc:sldMk cId="3814142185" sldId="271"/>
            <ac:spMk id="3" creationId="{5313686B-952E-4898-96DB-A221D9D5F422}"/>
          </ac:spMkLst>
        </pc:spChg>
        <pc:spChg chg="mod">
          <ac:chgData name="Sørensen, Frode" userId="5ccd78c7-b65a-4edb-8ac9-22014307bb13" providerId="ADAL" clId="{F5B64BB6-6C60-4896-81E8-C5EBDAF1A26C}" dt="2021-11-16T12:01:34.454" v="617" actId="1038"/>
          <ac:spMkLst>
            <pc:docMk/>
            <pc:sldMk cId="3814142185" sldId="271"/>
            <ac:spMk id="6" creationId="{636CE83F-E93A-404D-B97A-796A728AC67E}"/>
          </ac:spMkLst>
        </pc:spChg>
        <pc:spChg chg="mod">
          <ac:chgData name="Sørensen, Frode" userId="5ccd78c7-b65a-4edb-8ac9-22014307bb13" providerId="ADAL" clId="{F5B64BB6-6C60-4896-81E8-C5EBDAF1A26C}" dt="2021-11-16T08:02:17.007" v="542" actId="403"/>
          <ac:spMkLst>
            <pc:docMk/>
            <pc:sldMk cId="3814142185" sldId="271"/>
            <ac:spMk id="29" creationId="{65F39067-9D3A-4013-A8FD-EE16A49AAC6E}"/>
          </ac:spMkLst>
        </pc:spChg>
        <pc:spChg chg="mod">
          <ac:chgData name="Sørensen, Frode" userId="5ccd78c7-b65a-4edb-8ac9-22014307bb13" providerId="ADAL" clId="{F5B64BB6-6C60-4896-81E8-C5EBDAF1A26C}" dt="2021-11-16T08:02:09.416" v="540" actId="403"/>
          <ac:spMkLst>
            <pc:docMk/>
            <pc:sldMk cId="3814142185" sldId="271"/>
            <ac:spMk id="30" creationId="{19C8F746-CEC0-4670-B151-C8F4D9BC4DBF}"/>
          </ac:spMkLst>
        </pc:spChg>
        <pc:spChg chg="mod">
          <ac:chgData name="Sørensen, Frode" userId="5ccd78c7-b65a-4edb-8ac9-22014307bb13" providerId="ADAL" clId="{F5B64BB6-6C60-4896-81E8-C5EBDAF1A26C}" dt="2021-11-16T08:02:09.416" v="540" actId="403"/>
          <ac:spMkLst>
            <pc:docMk/>
            <pc:sldMk cId="3814142185" sldId="271"/>
            <ac:spMk id="33" creationId="{82E45B04-EB56-4F32-BC15-78CC33035501}"/>
          </ac:spMkLst>
        </pc:spChg>
        <pc:spChg chg="mod">
          <ac:chgData name="Sørensen, Frode" userId="5ccd78c7-b65a-4edb-8ac9-22014307bb13" providerId="ADAL" clId="{F5B64BB6-6C60-4896-81E8-C5EBDAF1A26C}" dt="2021-11-16T08:02:09.416" v="540" actId="403"/>
          <ac:spMkLst>
            <pc:docMk/>
            <pc:sldMk cId="3814142185" sldId="271"/>
            <ac:spMk id="34" creationId="{0CD2953C-1395-4A96-B3D8-4550DAFE5152}"/>
          </ac:spMkLst>
        </pc:spChg>
        <pc:spChg chg="mod">
          <ac:chgData name="Sørensen, Frode" userId="5ccd78c7-b65a-4edb-8ac9-22014307bb13" providerId="ADAL" clId="{F5B64BB6-6C60-4896-81E8-C5EBDAF1A26C}" dt="2021-11-16T08:02:09.416" v="540" actId="403"/>
          <ac:spMkLst>
            <pc:docMk/>
            <pc:sldMk cId="3814142185" sldId="271"/>
            <ac:spMk id="35" creationId="{368187D3-45FA-42CD-AB0E-F94971C27CE9}"/>
          </ac:spMkLst>
        </pc:spChg>
        <pc:spChg chg="mod">
          <ac:chgData name="Sørensen, Frode" userId="5ccd78c7-b65a-4edb-8ac9-22014307bb13" providerId="ADAL" clId="{F5B64BB6-6C60-4896-81E8-C5EBDAF1A26C}" dt="2021-11-16T08:02:09.416" v="540" actId="403"/>
          <ac:spMkLst>
            <pc:docMk/>
            <pc:sldMk cId="3814142185" sldId="271"/>
            <ac:spMk id="36" creationId="{B786B6B3-CE06-4F9A-B63F-7197BB52964F}"/>
          </ac:spMkLst>
        </pc:spChg>
        <pc:spChg chg="mod">
          <ac:chgData name="Sørensen, Frode" userId="5ccd78c7-b65a-4edb-8ac9-22014307bb13" providerId="ADAL" clId="{F5B64BB6-6C60-4896-81E8-C5EBDAF1A26C}" dt="2021-11-16T08:02:09.416" v="540" actId="403"/>
          <ac:spMkLst>
            <pc:docMk/>
            <pc:sldMk cId="3814142185" sldId="271"/>
            <ac:spMk id="37" creationId="{A16AD49C-BE26-4E4E-9325-F6F6F33E1E41}"/>
          </ac:spMkLst>
        </pc:spChg>
        <pc:spChg chg="mod">
          <ac:chgData name="Sørensen, Frode" userId="5ccd78c7-b65a-4edb-8ac9-22014307bb13" providerId="ADAL" clId="{F5B64BB6-6C60-4896-81E8-C5EBDAF1A26C}" dt="2021-11-16T08:02:42.553" v="553" actId="403"/>
          <ac:spMkLst>
            <pc:docMk/>
            <pc:sldMk cId="3814142185" sldId="271"/>
            <ac:spMk id="38" creationId="{676E02C7-BE34-466F-987D-59EDA6EC9EA6}"/>
          </ac:spMkLst>
        </pc:spChg>
        <pc:spChg chg="mod">
          <ac:chgData name="Sørensen, Frode" userId="5ccd78c7-b65a-4edb-8ac9-22014307bb13" providerId="ADAL" clId="{F5B64BB6-6C60-4896-81E8-C5EBDAF1A26C}" dt="2021-11-16T08:02:42.553" v="553" actId="403"/>
          <ac:spMkLst>
            <pc:docMk/>
            <pc:sldMk cId="3814142185" sldId="271"/>
            <ac:spMk id="39" creationId="{E144574D-4CAC-40BD-B9CD-E3115D0E3DE4}"/>
          </ac:spMkLst>
        </pc:spChg>
        <pc:spChg chg="mod">
          <ac:chgData name="Sørensen, Frode" userId="5ccd78c7-b65a-4edb-8ac9-22014307bb13" providerId="ADAL" clId="{F5B64BB6-6C60-4896-81E8-C5EBDAF1A26C}" dt="2021-11-16T08:02:09.416" v="540" actId="403"/>
          <ac:spMkLst>
            <pc:docMk/>
            <pc:sldMk cId="3814142185" sldId="271"/>
            <ac:spMk id="40" creationId="{9E2F5049-52B9-4A55-BA78-FDB0563A8558}"/>
          </ac:spMkLst>
        </pc:spChg>
        <pc:spChg chg="mod">
          <ac:chgData name="Sørensen, Frode" userId="5ccd78c7-b65a-4edb-8ac9-22014307bb13" providerId="ADAL" clId="{F5B64BB6-6C60-4896-81E8-C5EBDAF1A26C}" dt="2021-11-16T08:02:09.416" v="540" actId="403"/>
          <ac:spMkLst>
            <pc:docMk/>
            <pc:sldMk cId="3814142185" sldId="271"/>
            <ac:spMk id="41" creationId="{24C8D3DD-F10C-4562-8B4B-7A475E306687}"/>
          </ac:spMkLst>
        </pc:spChg>
        <pc:spChg chg="mod">
          <ac:chgData name="Sørensen, Frode" userId="5ccd78c7-b65a-4edb-8ac9-22014307bb13" providerId="ADAL" clId="{F5B64BB6-6C60-4896-81E8-C5EBDAF1A26C}" dt="2021-11-16T08:02:09.416" v="540" actId="403"/>
          <ac:spMkLst>
            <pc:docMk/>
            <pc:sldMk cId="3814142185" sldId="271"/>
            <ac:spMk id="42" creationId="{301F6BDB-5ED4-483E-A7D4-5C2A09FF9002}"/>
          </ac:spMkLst>
        </pc:spChg>
        <pc:spChg chg="mod">
          <ac:chgData name="Sørensen, Frode" userId="5ccd78c7-b65a-4edb-8ac9-22014307bb13" providerId="ADAL" clId="{F5B64BB6-6C60-4896-81E8-C5EBDAF1A26C}" dt="2021-11-16T08:02:09.416" v="540" actId="403"/>
          <ac:spMkLst>
            <pc:docMk/>
            <pc:sldMk cId="3814142185" sldId="271"/>
            <ac:spMk id="43" creationId="{ACAD5D04-F9ED-453B-B543-A93E95E8F4C1}"/>
          </ac:spMkLst>
        </pc:spChg>
        <pc:grpChg chg="del mod">
          <ac:chgData name="Sørensen, Frode" userId="5ccd78c7-b65a-4edb-8ac9-22014307bb13" providerId="ADAL" clId="{F5B64BB6-6C60-4896-81E8-C5EBDAF1A26C}" dt="2021-11-16T08:02:52.071" v="555" actId="478"/>
          <ac:grpSpMkLst>
            <pc:docMk/>
            <pc:sldMk cId="3814142185" sldId="271"/>
            <ac:grpSpMk id="7" creationId="{F0CD6802-2178-4D90-BC14-97DFB329871F}"/>
          </ac:grpSpMkLst>
        </pc:grpChg>
        <pc:grpChg chg="add mod ord">
          <ac:chgData name="Sørensen, Frode" userId="5ccd78c7-b65a-4edb-8ac9-22014307bb13" providerId="ADAL" clId="{F5B64BB6-6C60-4896-81E8-C5EBDAF1A26C}" dt="2021-11-16T08:03:06.259" v="557" actId="166"/>
          <ac:grpSpMkLst>
            <pc:docMk/>
            <pc:sldMk cId="3814142185" sldId="271"/>
            <ac:grpSpMk id="28" creationId="{D6AAF1EE-3996-43F9-B282-D883FFB2A5AB}"/>
          </ac:grpSpMkLst>
        </pc:grpChg>
        <pc:grpChg chg="mod">
          <ac:chgData name="Sørensen, Frode" userId="5ccd78c7-b65a-4edb-8ac9-22014307bb13" providerId="ADAL" clId="{F5B64BB6-6C60-4896-81E8-C5EBDAF1A26C}" dt="2021-11-16T08:01:43.927" v="527"/>
          <ac:grpSpMkLst>
            <pc:docMk/>
            <pc:sldMk cId="3814142185" sldId="271"/>
            <ac:grpSpMk id="31" creationId="{77BA3516-3F05-468B-8214-0EEC3FA365E0}"/>
          </ac:grpSpMkLst>
        </pc:grpChg>
        <pc:grpChg chg="mod">
          <ac:chgData name="Sørensen, Frode" userId="5ccd78c7-b65a-4edb-8ac9-22014307bb13" providerId="ADAL" clId="{F5B64BB6-6C60-4896-81E8-C5EBDAF1A26C}" dt="2021-11-16T08:01:43.927" v="527"/>
          <ac:grpSpMkLst>
            <pc:docMk/>
            <pc:sldMk cId="3814142185" sldId="271"/>
            <ac:grpSpMk id="32" creationId="{2F877912-8B69-4ADC-BD97-8FB20B3FCA5C}"/>
          </ac:grpSpMkLst>
        </pc:grpChg>
        <pc:cxnChg chg="mod">
          <ac:chgData name="Sørensen, Frode" userId="5ccd78c7-b65a-4edb-8ac9-22014307bb13" providerId="ADAL" clId="{F5B64BB6-6C60-4896-81E8-C5EBDAF1A26C}" dt="2021-11-16T08:01:43.927" v="527"/>
          <ac:cxnSpMkLst>
            <pc:docMk/>
            <pc:sldMk cId="3814142185" sldId="271"/>
            <ac:cxnSpMk id="44" creationId="{7458089D-B523-4828-80B3-05A394A50697}"/>
          </ac:cxnSpMkLst>
        </pc:cxnChg>
        <pc:cxnChg chg="mod">
          <ac:chgData name="Sørensen, Frode" userId="5ccd78c7-b65a-4edb-8ac9-22014307bb13" providerId="ADAL" clId="{F5B64BB6-6C60-4896-81E8-C5EBDAF1A26C}" dt="2021-11-16T08:01:43.927" v="527"/>
          <ac:cxnSpMkLst>
            <pc:docMk/>
            <pc:sldMk cId="3814142185" sldId="271"/>
            <ac:cxnSpMk id="45" creationId="{90234EF7-3036-40F7-827A-ED6436E8B8C2}"/>
          </ac:cxnSpMkLst>
        </pc:cxnChg>
        <pc:cxnChg chg="mod">
          <ac:chgData name="Sørensen, Frode" userId="5ccd78c7-b65a-4edb-8ac9-22014307bb13" providerId="ADAL" clId="{F5B64BB6-6C60-4896-81E8-C5EBDAF1A26C}" dt="2021-11-16T08:01:43.927" v="527"/>
          <ac:cxnSpMkLst>
            <pc:docMk/>
            <pc:sldMk cId="3814142185" sldId="271"/>
            <ac:cxnSpMk id="46" creationId="{1E5724DB-CA6F-4BAA-9020-5A080665ADFE}"/>
          </ac:cxnSpMkLst>
        </pc:cxnChg>
        <pc:cxnChg chg="mod">
          <ac:chgData name="Sørensen, Frode" userId="5ccd78c7-b65a-4edb-8ac9-22014307bb13" providerId="ADAL" clId="{F5B64BB6-6C60-4896-81E8-C5EBDAF1A26C}" dt="2021-11-16T08:01:43.927" v="527"/>
          <ac:cxnSpMkLst>
            <pc:docMk/>
            <pc:sldMk cId="3814142185" sldId="271"/>
            <ac:cxnSpMk id="47" creationId="{77764FEC-5218-4CB2-982B-B6DF54F9BFC6}"/>
          </ac:cxnSpMkLst>
        </pc:cxnChg>
        <pc:cxnChg chg="mod">
          <ac:chgData name="Sørensen, Frode" userId="5ccd78c7-b65a-4edb-8ac9-22014307bb13" providerId="ADAL" clId="{F5B64BB6-6C60-4896-81E8-C5EBDAF1A26C}" dt="2021-11-16T08:01:43.927" v="527"/>
          <ac:cxnSpMkLst>
            <pc:docMk/>
            <pc:sldMk cId="3814142185" sldId="271"/>
            <ac:cxnSpMk id="48" creationId="{FF0CCF68-18DA-4646-AB7A-9934495DCD35}"/>
          </ac:cxnSpMkLst>
        </pc:cxnChg>
      </pc:sldChg>
      <pc:sldChg chg="addSp delSp modSp add mod delAnim">
        <pc:chgData name="Sørensen, Frode" userId="5ccd78c7-b65a-4edb-8ac9-22014307bb13" providerId="ADAL" clId="{F5B64BB6-6C60-4896-81E8-C5EBDAF1A26C}" dt="2021-11-16T08:05:39.399" v="586" actId="404"/>
        <pc:sldMkLst>
          <pc:docMk/>
          <pc:sldMk cId="1514202956" sldId="272"/>
        </pc:sldMkLst>
        <pc:spChg chg="mod">
          <ac:chgData name="Sørensen, Frode" userId="5ccd78c7-b65a-4edb-8ac9-22014307bb13" providerId="ADAL" clId="{F5B64BB6-6C60-4896-81E8-C5EBDAF1A26C}" dt="2021-11-16T07:39:25.268" v="341"/>
          <ac:spMkLst>
            <pc:docMk/>
            <pc:sldMk cId="1514202956" sldId="272"/>
            <ac:spMk id="2" creationId="{C6325F6C-9DA1-48A9-A16C-D86B8494801F}"/>
          </ac:spMkLst>
        </pc:spChg>
        <pc:spChg chg="mod">
          <ac:chgData name="Sørensen, Frode" userId="5ccd78c7-b65a-4edb-8ac9-22014307bb13" providerId="ADAL" clId="{F5B64BB6-6C60-4896-81E8-C5EBDAF1A26C}" dt="2021-11-16T08:05:39.399" v="586" actId="404"/>
          <ac:spMkLst>
            <pc:docMk/>
            <pc:sldMk cId="1514202956" sldId="272"/>
            <ac:spMk id="3" creationId="{5313686B-952E-4898-96DB-A221D9D5F422}"/>
          </ac:spMkLst>
        </pc:spChg>
        <pc:spChg chg="mod">
          <ac:chgData name="Sørensen, Frode" userId="5ccd78c7-b65a-4edb-8ac9-22014307bb13" providerId="ADAL" clId="{F5B64BB6-6C60-4896-81E8-C5EBDAF1A26C}" dt="2021-11-16T08:04:16.029" v="572" actId="403"/>
          <ac:spMkLst>
            <pc:docMk/>
            <pc:sldMk cId="1514202956" sldId="272"/>
            <ac:spMk id="29" creationId="{15388E7A-90A1-4F88-82C6-826573073135}"/>
          </ac:spMkLst>
        </pc:spChg>
        <pc:spChg chg="mod">
          <ac:chgData name="Sørensen, Frode" userId="5ccd78c7-b65a-4edb-8ac9-22014307bb13" providerId="ADAL" clId="{F5B64BB6-6C60-4896-81E8-C5EBDAF1A26C}" dt="2021-11-16T08:04:10.159" v="570" actId="403"/>
          <ac:spMkLst>
            <pc:docMk/>
            <pc:sldMk cId="1514202956" sldId="272"/>
            <ac:spMk id="30" creationId="{397B6C27-2AB5-4F48-9341-0A969FA04FC5}"/>
          </ac:spMkLst>
        </pc:spChg>
        <pc:spChg chg="mod">
          <ac:chgData name="Sørensen, Frode" userId="5ccd78c7-b65a-4edb-8ac9-22014307bb13" providerId="ADAL" clId="{F5B64BB6-6C60-4896-81E8-C5EBDAF1A26C}" dt="2021-11-16T08:04:10.159" v="570" actId="403"/>
          <ac:spMkLst>
            <pc:docMk/>
            <pc:sldMk cId="1514202956" sldId="272"/>
            <ac:spMk id="33" creationId="{1CE4612E-FAC6-4F21-A959-7014020415C7}"/>
          </ac:spMkLst>
        </pc:spChg>
        <pc:spChg chg="mod">
          <ac:chgData name="Sørensen, Frode" userId="5ccd78c7-b65a-4edb-8ac9-22014307bb13" providerId="ADAL" clId="{F5B64BB6-6C60-4896-81E8-C5EBDAF1A26C}" dt="2021-11-16T08:04:10.159" v="570" actId="403"/>
          <ac:spMkLst>
            <pc:docMk/>
            <pc:sldMk cId="1514202956" sldId="272"/>
            <ac:spMk id="34" creationId="{63302AA4-6A37-4D96-9920-276181EB1BD6}"/>
          </ac:spMkLst>
        </pc:spChg>
        <pc:spChg chg="mod">
          <ac:chgData name="Sørensen, Frode" userId="5ccd78c7-b65a-4edb-8ac9-22014307bb13" providerId="ADAL" clId="{F5B64BB6-6C60-4896-81E8-C5EBDAF1A26C}" dt="2021-11-16T08:04:10.159" v="570" actId="403"/>
          <ac:spMkLst>
            <pc:docMk/>
            <pc:sldMk cId="1514202956" sldId="272"/>
            <ac:spMk id="35" creationId="{A447D7ED-6F68-4F1C-BDEF-335FF38D7323}"/>
          </ac:spMkLst>
        </pc:spChg>
        <pc:spChg chg="mod">
          <ac:chgData name="Sørensen, Frode" userId="5ccd78c7-b65a-4edb-8ac9-22014307bb13" providerId="ADAL" clId="{F5B64BB6-6C60-4896-81E8-C5EBDAF1A26C}" dt="2021-11-16T08:04:10.159" v="570" actId="403"/>
          <ac:spMkLst>
            <pc:docMk/>
            <pc:sldMk cId="1514202956" sldId="272"/>
            <ac:spMk id="36" creationId="{2C61921F-E158-48D5-93F9-673C5C701D0D}"/>
          </ac:spMkLst>
        </pc:spChg>
        <pc:spChg chg="mod">
          <ac:chgData name="Sørensen, Frode" userId="5ccd78c7-b65a-4edb-8ac9-22014307bb13" providerId="ADAL" clId="{F5B64BB6-6C60-4896-81E8-C5EBDAF1A26C}" dt="2021-11-16T08:04:10.159" v="570" actId="403"/>
          <ac:spMkLst>
            <pc:docMk/>
            <pc:sldMk cId="1514202956" sldId="272"/>
            <ac:spMk id="37" creationId="{30A91F97-E251-4835-8727-61097126E43E}"/>
          </ac:spMkLst>
        </pc:spChg>
        <pc:spChg chg="mod">
          <ac:chgData name="Sørensen, Frode" userId="5ccd78c7-b65a-4edb-8ac9-22014307bb13" providerId="ADAL" clId="{F5B64BB6-6C60-4896-81E8-C5EBDAF1A26C}" dt="2021-11-16T08:04:21.958" v="575" actId="403"/>
          <ac:spMkLst>
            <pc:docMk/>
            <pc:sldMk cId="1514202956" sldId="272"/>
            <ac:spMk id="38" creationId="{A04F182B-738C-4971-B5BB-28C0ED7EAEF3}"/>
          </ac:spMkLst>
        </pc:spChg>
        <pc:spChg chg="mod">
          <ac:chgData name="Sørensen, Frode" userId="5ccd78c7-b65a-4edb-8ac9-22014307bb13" providerId="ADAL" clId="{F5B64BB6-6C60-4896-81E8-C5EBDAF1A26C}" dt="2021-11-16T08:04:21.958" v="575" actId="403"/>
          <ac:spMkLst>
            <pc:docMk/>
            <pc:sldMk cId="1514202956" sldId="272"/>
            <ac:spMk id="39" creationId="{9688AECC-7B77-40DA-975A-8035E84092E9}"/>
          </ac:spMkLst>
        </pc:spChg>
        <pc:spChg chg="mod">
          <ac:chgData name="Sørensen, Frode" userId="5ccd78c7-b65a-4edb-8ac9-22014307bb13" providerId="ADAL" clId="{F5B64BB6-6C60-4896-81E8-C5EBDAF1A26C}" dt="2021-11-16T08:04:10.159" v="570" actId="403"/>
          <ac:spMkLst>
            <pc:docMk/>
            <pc:sldMk cId="1514202956" sldId="272"/>
            <ac:spMk id="40" creationId="{38B55B60-C0FB-49A8-85F1-29273840BEA3}"/>
          </ac:spMkLst>
        </pc:spChg>
        <pc:spChg chg="mod">
          <ac:chgData name="Sørensen, Frode" userId="5ccd78c7-b65a-4edb-8ac9-22014307bb13" providerId="ADAL" clId="{F5B64BB6-6C60-4896-81E8-C5EBDAF1A26C}" dt="2021-11-16T08:04:10.159" v="570" actId="403"/>
          <ac:spMkLst>
            <pc:docMk/>
            <pc:sldMk cId="1514202956" sldId="272"/>
            <ac:spMk id="41" creationId="{0A13983C-F00D-4B5B-BEF3-ABDE8354059A}"/>
          </ac:spMkLst>
        </pc:spChg>
        <pc:spChg chg="mod">
          <ac:chgData name="Sørensen, Frode" userId="5ccd78c7-b65a-4edb-8ac9-22014307bb13" providerId="ADAL" clId="{F5B64BB6-6C60-4896-81E8-C5EBDAF1A26C}" dt="2021-11-16T08:04:10.159" v="570" actId="403"/>
          <ac:spMkLst>
            <pc:docMk/>
            <pc:sldMk cId="1514202956" sldId="272"/>
            <ac:spMk id="42" creationId="{A22E0103-59E5-42B5-B4DF-BEFD9B5A9B17}"/>
          </ac:spMkLst>
        </pc:spChg>
        <pc:spChg chg="mod">
          <ac:chgData name="Sørensen, Frode" userId="5ccd78c7-b65a-4edb-8ac9-22014307bb13" providerId="ADAL" clId="{F5B64BB6-6C60-4896-81E8-C5EBDAF1A26C}" dt="2021-11-16T08:04:10.159" v="570" actId="403"/>
          <ac:spMkLst>
            <pc:docMk/>
            <pc:sldMk cId="1514202956" sldId="272"/>
            <ac:spMk id="43" creationId="{95455F0B-DC8F-4F21-82D0-D8F37FE63182}"/>
          </ac:spMkLst>
        </pc:spChg>
        <pc:grpChg chg="del mod">
          <ac:chgData name="Sørensen, Frode" userId="5ccd78c7-b65a-4edb-8ac9-22014307bb13" providerId="ADAL" clId="{F5B64BB6-6C60-4896-81E8-C5EBDAF1A26C}" dt="2021-11-16T08:04:30.888" v="577" actId="478"/>
          <ac:grpSpMkLst>
            <pc:docMk/>
            <pc:sldMk cId="1514202956" sldId="272"/>
            <ac:grpSpMk id="7" creationId="{F0CD6802-2178-4D90-BC14-97DFB329871F}"/>
          </ac:grpSpMkLst>
        </pc:grpChg>
        <pc:grpChg chg="add mod ord">
          <ac:chgData name="Sørensen, Frode" userId="5ccd78c7-b65a-4edb-8ac9-22014307bb13" providerId="ADAL" clId="{F5B64BB6-6C60-4896-81E8-C5EBDAF1A26C}" dt="2021-11-16T08:04:36.300" v="578" actId="166"/>
          <ac:grpSpMkLst>
            <pc:docMk/>
            <pc:sldMk cId="1514202956" sldId="272"/>
            <ac:grpSpMk id="28" creationId="{5C90840F-A24F-434C-B22C-01DDB8C2CCBB}"/>
          </ac:grpSpMkLst>
        </pc:grpChg>
        <pc:grpChg chg="mod">
          <ac:chgData name="Sørensen, Frode" userId="5ccd78c7-b65a-4edb-8ac9-22014307bb13" providerId="ADAL" clId="{F5B64BB6-6C60-4896-81E8-C5EBDAF1A26C}" dt="2021-11-16T08:03:43.376" v="558"/>
          <ac:grpSpMkLst>
            <pc:docMk/>
            <pc:sldMk cId="1514202956" sldId="272"/>
            <ac:grpSpMk id="31" creationId="{B29239CB-17CC-487A-B6C2-2B5E6753010F}"/>
          </ac:grpSpMkLst>
        </pc:grpChg>
        <pc:grpChg chg="mod">
          <ac:chgData name="Sørensen, Frode" userId="5ccd78c7-b65a-4edb-8ac9-22014307bb13" providerId="ADAL" clId="{F5B64BB6-6C60-4896-81E8-C5EBDAF1A26C}" dt="2021-11-16T08:03:43.376" v="558"/>
          <ac:grpSpMkLst>
            <pc:docMk/>
            <pc:sldMk cId="1514202956" sldId="272"/>
            <ac:grpSpMk id="32" creationId="{4941E754-4635-4B77-9148-F3F883D1FEE0}"/>
          </ac:grpSpMkLst>
        </pc:grpChg>
        <pc:cxnChg chg="mod">
          <ac:chgData name="Sørensen, Frode" userId="5ccd78c7-b65a-4edb-8ac9-22014307bb13" providerId="ADAL" clId="{F5B64BB6-6C60-4896-81E8-C5EBDAF1A26C}" dt="2021-11-16T08:03:43.376" v="558"/>
          <ac:cxnSpMkLst>
            <pc:docMk/>
            <pc:sldMk cId="1514202956" sldId="272"/>
            <ac:cxnSpMk id="44" creationId="{B3299C7D-C79E-40E7-9C47-BBE1607F14D7}"/>
          </ac:cxnSpMkLst>
        </pc:cxnChg>
        <pc:cxnChg chg="mod">
          <ac:chgData name="Sørensen, Frode" userId="5ccd78c7-b65a-4edb-8ac9-22014307bb13" providerId="ADAL" clId="{F5B64BB6-6C60-4896-81E8-C5EBDAF1A26C}" dt="2021-11-16T08:03:43.376" v="558"/>
          <ac:cxnSpMkLst>
            <pc:docMk/>
            <pc:sldMk cId="1514202956" sldId="272"/>
            <ac:cxnSpMk id="45" creationId="{38D98EE7-EB12-4B06-BB93-92E81E9B2ACB}"/>
          </ac:cxnSpMkLst>
        </pc:cxnChg>
        <pc:cxnChg chg="mod">
          <ac:chgData name="Sørensen, Frode" userId="5ccd78c7-b65a-4edb-8ac9-22014307bb13" providerId="ADAL" clId="{F5B64BB6-6C60-4896-81E8-C5EBDAF1A26C}" dt="2021-11-16T08:03:43.376" v="558"/>
          <ac:cxnSpMkLst>
            <pc:docMk/>
            <pc:sldMk cId="1514202956" sldId="272"/>
            <ac:cxnSpMk id="46" creationId="{FB527E89-715D-44C3-9E03-F145EEB0AE61}"/>
          </ac:cxnSpMkLst>
        </pc:cxnChg>
        <pc:cxnChg chg="mod">
          <ac:chgData name="Sørensen, Frode" userId="5ccd78c7-b65a-4edb-8ac9-22014307bb13" providerId="ADAL" clId="{F5B64BB6-6C60-4896-81E8-C5EBDAF1A26C}" dt="2021-11-16T08:03:43.376" v="558"/>
          <ac:cxnSpMkLst>
            <pc:docMk/>
            <pc:sldMk cId="1514202956" sldId="272"/>
            <ac:cxnSpMk id="47" creationId="{AC71D5DB-2ED2-4607-8399-4DCEE3961861}"/>
          </ac:cxnSpMkLst>
        </pc:cxnChg>
        <pc:cxnChg chg="mod">
          <ac:chgData name="Sørensen, Frode" userId="5ccd78c7-b65a-4edb-8ac9-22014307bb13" providerId="ADAL" clId="{F5B64BB6-6C60-4896-81E8-C5EBDAF1A26C}" dt="2021-11-16T08:03:43.376" v="558"/>
          <ac:cxnSpMkLst>
            <pc:docMk/>
            <pc:sldMk cId="1514202956" sldId="272"/>
            <ac:cxnSpMk id="48" creationId="{6DC59A3A-1D96-4DF5-A1E6-3BAAF661B6FC}"/>
          </ac:cxnSpMkLst>
        </pc:cxnChg>
      </pc:sldChg>
      <pc:sldChg chg="add del">
        <pc:chgData name="Sørensen, Frode" userId="5ccd78c7-b65a-4edb-8ac9-22014307bb13" providerId="ADAL" clId="{F5B64BB6-6C60-4896-81E8-C5EBDAF1A26C}" dt="2021-11-16T07:39:31.872" v="345" actId="2696"/>
        <pc:sldMkLst>
          <pc:docMk/>
          <pc:sldMk cId="1374307537" sldId="273"/>
        </pc:sldMkLst>
      </pc:sldChg>
      <pc:sldChg chg="new del">
        <pc:chgData name="Sørensen, Frode" userId="5ccd78c7-b65a-4edb-8ac9-22014307bb13" providerId="ADAL" clId="{F5B64BB6-6C60-4896-81E8-C5EBDAF1A26C}" dt="2021-11-16T07:41:18.895" v="355" actId="680"/>
        <pc:sldMkLst>
          <pc:docMk/>
          <pc:sldMk cId="1624754166" sldId="273"/>
        </pc:sldMkLst>
      </pc:sldChg>
      <pc:sldChg chg="add del">
        <pc:chgData name="Sørensen, Frode" userId="5ccd78c7-b65a-4edb-8ac9-22014307bb13" providerId="ADAL" clId="{F5B64BB6-6C60-4896-81E8-C5EBDAF1A26C}" dt="2021-11-16T07:39:31.296" v="344" actId="2696"/>
        <pc:sldMkLst>
          <pc:docMk/>
          <pc:sldMk cId="3051018527" sldId="274"/>
        </pc:sldMkLst>
      </pc:sldChg>
      <pc:sldChg chg="add del">
        <pc:chgData name="Sørensen, Frode" userId="5ccd78c7-b65a-4edb-8ac9-22014307bb13" providerId="ADAL" clId="{F5B64BB6-6C60-4896-81E8-C5EBDAF1A26C}" dt="2021-11-16T07:39:30.627" v="343" actId="2696"/>
        <pc:sldMkLst>
          <pc:docMk/>
          <pc:sldMk cId="2130523949" sldId="275"/>
        </pc:sldMkLst>
      </pc:sldChg>
      <pc:sldChg chg="add del">
        <pc:chgData name="Sørensen, Frode" userId="5ccd78c7-b65a-4edb-8ac9-22014307bb13" providerId="ADAL" clId="{F5B64BB6-6C60-4896-81E8-C5EBDAF1A26C}" dt="2021-11-16T07:39:30.060" v="342" actId="2696"/>
        <pc:sldMkLst>
          <pc:docMk/>
          <pc:sldMk cId="2184612517" sldId="276"/>
        </pc:sldMkLst>
      </pc:sldChg>
    </pc:docChg>
  </pc:docChgLst>
  <pc:docChgLst>
    <pc:chgData name="Sørensen, Frode" userId="5ccd78c7-b65a-4edb-8ac9-22014307bb13" providerId="ADAL" clId="{0654D3A4-359A-4A4F-BE0D-BF0AF8D8CFCB}"/>
    <pc:docChg chg="custSel modSld">
      <pc:chgData name="Sørensen, Frode" userId="5ccd78c7-b65a-4edb-8ac9-22014307bb13" providerId="ADAL" clId="{0654D3A4-359A-4A4F-BE0D-BF0AF8D8CFCB}" dt="2022-01-06T08:03:39.274" v="83" actId="20577"/>
      <pc:docMkLst>
        <pc:docMk/>
      </pc:docMkLst>
      <pc:sldChg chg="modSp mod">
        <pc:chgData name="Sørensen, Frode" userId="5ccd78c7-b65a-4edb-8ac9-22014307bb13" providerId="ADAL" clId="{0654D3A4-359A-4A4F-BE0D-BF0AF8D8CFCB}" dt="2022-01-06T08:03:39.274" v="83" actId="20577"/>
        <pc:sldMkLst>
          <pc:docMk/>
          <pc:sldMk cId="1351857497" sldId="268"/>
        </pc:sldMkLst>
        <pc:spChg chg="mod">
          <ac:chgData name="Sørensen, Frode" userId="5ccd78c7-b65a-4edb-8ac9-22014307bb13" providerId="ADAL" clId="{0654D3A4-359A-4A4F-BE0D-BF0AF8D8CFCB}" dt="2022-01-06T08:03:39.274" v="83" actId="20577"/>
          <ac:spMkLst>
            <pc:docMk/>
            <pc:sldMk cId="1351857497" sldId="268"/>
            <ac:spMk id="2" creationId="{C6325F6C-9DA1-48A9-A16C-D86B8494801F}"/>
          </ac:spMkLst>
        </pc:spChg>
      </pc:sldChg>
      <pc:sldChg chg="modSp mod">
        <pc:chgData name="Sørensen, Frode" userId="5ccd78c7-b65a-4edb-8ac9-22014307bb13" providerId="ADAL" clId="{0654D3A4-359A-4A4F-BE0D-BF0AF8D8CFCB}" dt="2022-01-06T08:02:02.161" v="74" actId="27636"/>
        <pc:sldMkLst>
          <pc:docMk/>
          <pc:sldMk cId="1058634129" sldId="273"/>
        </pc:sldMkLst>
        <pc:spChg chg="mod">
          <ac:chgData name="Sørensen, Frode" userId="5ccd78c7-b65a-4edb-8ac9-22014307bb13" providerId="ADAL" clId="{0654D3A4-359A-4A4F-BE0D-BF0AF8D8CFCB}" dt="2022-01-06T08:02:02.161" v="74" actId="27636"/>
          <ac:spMkLst>
            <pc:docMk/>
            <pc:sldMk cId="1058634129" sldId="273"/>
            <ac:spMk id="3" creationId="{5313686B-952E-4898-96DB-A221D9D5F422}"/>
          </ac:spMkLst>
        </pc:spChg>
      </pc:sldChg>
    </pc:docChg>
  </pc:docChgLst>
  <pc:docChgLst>
    <pc:chgData name="Sørensen, Frode" userId="5ccd78c7-b65a-4edb-8ac9-22014307bb13" providerId="ADAL" clId="{AD0BAC26-4939-47AD-8F78-C9AA6796A8E4}"/>
    <pc:docChg chg="undo custSel addSld delSld modSld">
      <pc:chgData name="Sørensen, Frode" userId="5ccd78c7-b65a-4edb-8ac9-22014307bb13" providerId="ADAL" clId="{AD0BAC26-4939-47AD-8F78-C9AA6796A8E4}" dt="2022-01-06T09:59:15.681" v="3346" actId="207"/>
      <pc:docMkLst>
        <pc:docMk/>
      </pc:docMkLst>
      <pc:sldChg chg="modSp mod">
        <pc:chgData name="Sørensen, Frode" userId="5ccd78c7-b65a-4edb-8ac9-22014307bb13" providerId="ADAL" clId="{AD0BAC26-4939-47AD-8F78-C9AA6796A8E4}" dt="2022-01-06T08:21:42.296" v="353" actId="404"/>
        <pc:sldMkLst>
          <pc:docMk/>
          <pc:sldMk cId="2793705147" sldId="256"/>
        </pc:sldMkLst>
        <pc:spChg chg="mod">
          <ac:chgData name="Sørensen, Frode" userId="5ccd78c7-b65a-4edb-8ac9-22014307bb13" providerId="ADAL" clId="{AD0BAC26-4939-47AD-8F78-C9AA6796A8E4}" dt="2022-01-06T08:21:42.296" v="353" actId="404"/>
          <ac:spMkLst>
            <pc:docMk/>
            <pc:sldMk cId="2793705147" sldId="256"/>
            <ac:spMk id="2" creationId="{299651E5-BE4E-4472-BDDF-3D09E15A1525}"/>
          </ac:spMkLst>
        </pc:spChg>
        <pc:spChg chg="mod">
          <ac:chgData name="Sørensen, Frode" userId="5ccd78c7-b65a-4edb-8ac9-22014307bb13" providerId="ADAL" clId="{AD0BAC26-4939-47AD-8F78-C9AA6796A8E4}" dt="2022-01-06T08:08:20.945" v="43" actId="6549"/>
          <ac:spMkLst>
            <pc:docMk/>
            <pc:sldMk cId="2793705147" sldId="256"/>
            <ac:spMk id="3" creationId="{6100720F-EDDA-4B97-9194-4CAB93EF3A70}"/>
          </ac:spMkLst>
        </pc:spChg>
      </pc:sldChg>
      <pc:sldChg chg="modSp mod">
        <pc:chgData name="Sørensen, Frode" userId="5ccd78c7-b65a-4edb-8ac9-22014307bb13" providerId="ADAL" clId="{AD0BAC26-4939-47AD-8F78-C9AA6796A8E4}" dt="2022-01-06T08:08:46.874" v="88" actId="6549"/>
        <pc:sldMkLst>
          <pc:docMk/>
          <pc:sldMk cId="4008390856" sldId="258"/>
        </pc:sldMkLst>
        <pc:spChg chg="mod">
          <ac:chgData name="Sørensen, Frode" userId="5ccd78c7-b65a-4edb-8ac9-22014307bb13" providerId="ADAL" clId="{AD0BAC26-4939-47AD-8F78-C9AA6796A8E4}" dt="2022-01-06T08:08:46.874" v="88" actId="6549"/>
          <ac:spMkLst>
            <pc:docMk/>
            <pc:sldMk cId="4008390856" sldId="258"/>
            <ac:spMk id="3" creationId="{5313686B-952E-4898-96DB-A221D9D5F422}"/>
          </ac:spMkLst>
        </pc:spChg>
      </pc:sldChg>
      <pc:sldChg chg="modSp mod">
        <pc:chgData name="Sørensen, Frode" userId="5ccd78c7-b65a-4edb-8ac9-22014307bb13" providerId="ADAL" clId="{AD0BAC26-4939-47AD-8F78-C9AA6796A8E4}" dt="2022-01-06T08:10:05.677" v="119" actId="313"/>
        <pc:sldMkLst>
          <pc:docMk/>
          <pc:sldMk cId="4117223086" sldId="265"/>
        </pc:sldMkLst>
        <pc:spChg chg="mod">
          <ac:chgData name="Sørensen, Frode" userId="5ccd78c7-b65a-4edb-8ac9-22014307bb13" providerId="ADAL" clId="{AD0BAC26-4939-47AD-8F78-C9AA6796A8E4}" dt="2022-01-06T08:10:05.677" v="119" actId="313"/>
          <ac:spMkLst>
            <pc:docMk/>
            <pc:sldMk cId="4117223086" sldId="265"/>
            <ac:spMk id="2" creationId="{4272F641-68D1-4BD1-B297-D75094687CCD}"/>
          </ac:spMkLst>
        </pc:spChg>
      </pc:sldChg>
      <pc:sldChg chg="add">
        <pc:chgData name="Sørensen, Frode" userId="5ccd78c7-b65a-4edb-8ac9-22014307bb13" providerId="ADAL" clId="{AD0BAC26-4939-47AD-8F78-C9AA6796A8E4}" dt="2022-01-06T08:09:51.756" v="89"/>
        <pc:sldMkLst>
          <pc:docMk/>
          <pc:sldMk cId="471645068" sldId="274"/>
        </pc:sldMkLst>
      </pc:sldChg>
      <pc:sldChg chg="modSp add mod">
        <pc:chgData name="Sørensen, Frode" userId="5ccd78c7-b65a-4edb-8ac9-22014307bb13" providerId="ADAL" clId="{AD0BAC26-4939-47AD-8F78-C9AA6796A8E4}" dt="2022-01-06T09:10:27.339" v="1338" actId="20577"/>
        <pc:sldMkLst>
          <pc:docMk/>
          <pc:sldMk cId="1269248230" sldId="275"/>
        </pc:sldMkLst>
        <pc:spChg chg="mod">
          <ac:chgData name="Sørensen, Frode" userId="5ccd78c7-b65a-4edb-8ac9-22014307bb13" providerId="ADAL" clId="{AD0BAC26-4939-47AD-8F78-C9AA6796A8E4}" dt="2022-01-06T08:33:46.545" v="871" actId="6549"/>
          <ac:spMkLst>
            <pc:docMk/>
            <pc:sldMk cId="1269248230" sldId="275"/>
            <ac:spMk id="2" creationId="{C6325F6C-9DA1-48A9-A16C-D86B8494801F}"/>
          </ac:spMkLst>
        </pc:spChg>
        <pc:spChg chg="mod">
          <ac:chgData name="Sørensen, Frode" userId="5ccd78c7-b65a-4edb-8ac9-22014307bb13" providerId="ADAL" clId="{AD0BAC26-4939-47AD-8F78-C9AA6796A8E4}" dt="2022-01-06T09:10:27.339" v="1338" actId="20577"/>
          <ac:spMkLst>
            <pc:docMk/>
            <pc:sldMk cId="1269248230" sldId="275"/>
            <ac:spMk id="3" creationId="{5313686B-952E-4898-96DB-A221D9D5F422}"/>
          </ac:spMkLst>
        </pc:spChg>
      </pc:sldChg>
      <pc:sldChg chg="modSp add mod">
        <pc:chgData name="Sørensen, Frode" userId="5ccd78c7-b65a-4edb-8ac9-22014307bb13" providerId="ADAL" clId="{AD0BAC26-4939-47AD-8F78-C9AA6796A8E4}" dt="2022-01-06T09:16:32.019" v="1576" actId="20577"/>
        <pc:sldMkLst>
          <pc:docMk/>
          <pc:sldMk cId="2763870654" sldId="276"/>
        </pc:sldMkLst>
        <pc:spChg chg="mod">
          <ac:chgData name="Sørensen, Frode" userId="5ccd78c7-b65a-4edb-8ac9-22014307bb13" providerId="ADAL" clId="{AD0BAC26-4939-47AD-8F78-C9AA6796A8E4}" dt="2022-01-06T08:29:57.087" v="771" actId="6549"/>
          <ac:spMkLst>
            <pc:docMk/>
            <pc:sldMk cId="2763870654" sldId="276"/>
            <ac:spMk id="2" creationId="{C6325F6C-9DA1-48A9-A16C-D86B8494801F}"/>
          </ac:spMkLst>
        </pc:spChg>
        <pc:spChg chg="mod">
          <ac:chgData name="Sørensen, Frode" userId="5ccd78c7-b65a-4edb-8ac9-22014307bb13" providerId="ADAL" clId="{AD0BAC26-4939-47AD-8F78-C9AA6796A8E4}" dt="2022-01-06T09:16:32.019" v="1576" actId="20577"/>
          <ac:spMkLst>
            <pc:docMk/>
            <pc:sldMk cId="2763870654" sldId="276"/>
            <ac:spMk id="3" creationId="{5313686B-952E-4898-96DB-A221D9D5F422}"/>
          </ac:spMkLst>
        </pc:spChg>
      </pc:sldChg>
      <pc:sldChg chg="modSp add mod">
        <pc:chgData name="Sørensen, Frode" userId="5ccd78c7-b65a-4edb-8ac9-22014307bb13" providerId="ADAL" clId="{AD0BAC26-4939-47AD-8F78-C9AA6796A8E4}" dt="2022-01-06T09:21:11.836" v="1819" actId="114"/>
        <pc:sldMkLst>
          <pc:docMk/>
          <pc:sldMk cId="32299065" sldId="277"/>
        </pc:sldMkLst>
        <pc:spChg chg="mod">
          <ac:chgData name="Sørensen, Frode" userId="5ccd78c7-b65a-4edb-8ac9-22014307bb13" providerId="ADAL" clId="{AD0BAC26-4939-47AD-8F78-C9AA6796A8E4}" dt="2022-01-06T09:17:13.813" v="1584" actId="6549"/>
          <ac:spMkLst>
            <pc:docMk/>
            <pc:sldMk cId="32299065" sldId="277"/>
            <ac:spMk id="2" creationId="{C6325F6C-9DA1-48A9-A16C-D86B8494801F}"/>
          </ac:spMkLst>
        </pc:spChg>
        <pc:spChg chg="mod">
          <ac:chgData name="Sørensen, Frode" userId="5ccd78c7-b65a-4edb-8ac9-22014307bb13" providerId="ADAL" clId="{AD0BAC26-4939-47AD-8F78-C9AA6796A8E4}" dt="2022-01-06T09:21:11.836" v="1819" actId="114"/>
          <ac:spMkLst>
            <pc:docMk/>
            <pc:sldMk cId="32299065" sldId="277"/>
            <ac:spMk id="3" creationId="{5313686B-952E-4898-96DB-A221D9D5F422}"/>
          </ac:spMkLst>
        </pc:spChg>
      </pc:sldChg>
      <pc:sldChg chg="modSp add mod">
        <pc:chgData name="Sørensen, Frode" userId="5ccd78c7-b65a-4edb-8ac9-22014307bb13" providerId="ADAL" clId="{AD0BAC26-4939-47AD-8F78-C9AA6796A8E4}" dt="2022-01-06T09:29:43.851" v="2160" actId="20577"/>
        <pc:sldMkLst>
          <pc:docMk/>
          <pc:sldMk cId="3910494074" sldId="278"/>
        </pc:sldMkLst>
        <pc:spChg chg="mod">
          <ac:chgData name="Sørensen, Frode" userId="5ccd78c7-b65a-4edb-8ac9-22014307bb13" providerId="ADAL" clId="{AD0BAC26-4939-47AD-8F78-C9AA6796A8E4}" dt="2022-01-06T08:40:12.726" v="1128" actId="20577"/>
          <ac:spMkLst>
            <pc:docMk/>
            <pc:sldMk cId="3910494074" sldId="278"/>
            <ac:spMk id="2" creationId="{C6325F6C-9DA1-48A9-A16C-D86B8494801F}"/>
          </ac:spMkLst>
        </pc:spChg>
        <pc:spChg chg="mod">
          <ac:chgData name="Sørensen, Frode" userId="5ccd78c7-b65a-4edb-8ac9-22014307bb13" providerId="ADAL" clId="{AD0BAC26-4939-47AD-8F78-C9AA6796A8E4}" dt="2022-01-06T09:29:43.851" v="2160" actId="20577"/>
          <ac:spMkLst>
            <pc:docMk/>
            <pc:sldMk cId="3910494074" sldId="278"/>
            <ac:spMk id="3" creationId="{5313686B-952E-4898-96DB-A221D9D5F422}"/>
          </ac:spMkLst>
        </pc:spChg>
      </pc:sldChg>
      <pc:sldChg chg="modSp add mod">
        <pc:chgData name="Sørensen, Frode" userId="5ccd78c7-b65a-4edb-8ac9-22014307bb13" providerId="ADAL" clId="{AD0BAC26-4939-47AD-8F78-C9AA6796A8E4}" dt="2022-01-06T09:43:15.617" v="2515" actId="20577"/>
        <pc:sldMkLst>
          <pc:docMk/>
          <pc:sldMk cId="1566247091" sldId="279"/>
        </pc:sldMkLst>
        <pc:spChg chg="mod">
          <ac:chgData name="Sørensen, Frode" userId="5ccd78c7-b65a-4edb-8ac9-22014307bb13" providerId="ADAL" clId="{AD0BAC26-4939-47AD-8F78-C9AA6796A8E4}" dt="2022-01-06T08:41:58.486" v="1172"/>
          <ac:spMkLst>
            <pc:docMk/>
            <pc:sldMk cId="1566247091" sldId="279"/>
            <ac:spMk id="2" creationId="{C6325F6C-9DA1-48A9-A16C-D86B8494801F}"/>
          </ac:spMkLst>
        </pc:spChg>
        <pc:spChg chg="mod">
          <ac:chgData name="Sørensen, Frode" userId="5ccd78c7-b65a-4edb-8ac9-22014307bb13" providerId="ADAL" clId="{AD0BAC26-4939-47AD-8F78-C9AA6796A8E4}" dt="2022-01-06T09:43:15.617" v="2515" actId="20577"/>
          <ac:spMkLst>
            <pc:docMk/>
            <pc:sldMk cId="1566247091" sldId="279"/>
            <ac:spMk id="3" creationId="{5313686B-952E-4898-96DB-A221D9D5F422}"/>
          </ac:spMkLst>
        </pc:spChg>
      </pc:sldChg>
      <pc:sldChg chg="modSp add mod">
        <pc:chgData name="Sørensen, Frode" userId="5ccd78c7-b65a-4edb-8ac9-22014307bb13" providerId="ADAL" clId="{AD0BAC26-4939-47AD-8F78-C9AA6796A8E4}" dt="2022-01-06T09:59:15.681" v="3346" actId="207"/>
        <pc:sldMkLst>
          <pc:docMk/>
          <pc:sldMk cId="1728054392" sldId="280"/>
        </pc:sldMkLst>
        <pc:spChg chg="mod">
          <ac:chgData name="Sørensen, Frode" userId="5ccd78c7-b65a-4edb-8ac9-22014307bb13" providerId="ADAL" clId="{AD0BAC26-4939-47AD-8F78-C9AA6796A8E4}" dt="2022-01-06T08:43:57.781" v="1257" actId="20577"/>
          <ac:spMkLst>
            <pc:docMk/>
            <pc:sldMk cId="1728054392" sldId="280"/>
            <ac:spMk id="2" creationId="{C6325F6C-9DA1-48A9-A16C-D86B8494801F}"/>
          </ac:spMkLst>
        </pc:spChg>
        <pc:spChg chg="mod">
          <ac:chgData name="Sørensen, Frode" userId="5ccd78c7-b65a-4edb-8ac9-22014307bb13" providerId="ADAL" clId="{AD0BAC26-4939-47AD-8F78-C9AA6796A8E4}" dt="2022-01-06T09:59:15.681" v="3346" actId="207"/>
          <ac:spMkLst>
            <pc:docMk/>
            <pc:sldMk cId="1728054392" sldId="280"/>
            <ac:spMk id="3" creationId="{5313686B-952E-4898-96DB-A221D9D5F422}"/>
          </ac:spMkLst>
        </pc:spChg>
      </pc:sldChg>
      <pc:sldChg chg="add del">
        <pc:chgData name="Sørensen, Frode" userId="5ccd78c7-b65a-4edb-8ac9-22014307bb13" providerId="ADAL" clId="{AD0BAC26-4939-47AD-8F78-C9AA6796A8E4}" dt="2022-01-06T08:43:47.126" v="1244" actId="47"/>
        <pc:sldMkLst>
          <pc:docMk/>
          <pc:sldMk cId="277701493" sldId="281"/>
        </pc:sldMkLst>
      </pc:sldChg>
      <pc:sldChg chg="add del">
        <pc:chgData name="Sørensen, Frode" userId="5ccd78c7-b65a-4edb-8ac9-22014307bb13" providerId="ADAL" clId="{AD0BAC26-4939-47AD-8F78-C9AA6796A8E4}" dt="2022-01-06T08:43:48.897" v="1245" actId="47"/>
        <pc:sldMkLst>
          <pc:docMk/>
          <pc:sldMk cId="882276794" sldId="282"/>
        </pc:sldMkLst>
      </pc:sldChg>
    </pc:docChg>
  </pc:docChgLst>
  <pc:docChgLst>
    <pc:chgData name="Sørensen, Frode" userId="5ccd78c7-b65a-4edb-8ac9-22014307bb13" providerId="ADAL" clId="{1DECB3A4-F42F-4BDD-8CEE-8CFC0BAC1021}"/>
    <pc:docChg chg="undo custSel addSld delSld modSld sldOrd">
      <pc:chgData name="Sørensen, Frode" userId="5ccd78c7-b65a-4edb-8ac9-22014307bb13" providerId="ADAL" clId="{1DECB3A4-F42F-4BDD-8CEE-8CFC0BAC1021}" dt="2022-04-07T12:06:47.506" v="1839"/>
      <pc:docMkLst>
        <pc:docMk/>
      </pc:docMkLst>
      <pc:sldChg chg="modSp mod">
        <pc:chgData name="Sørensen, Frode" userId="5ccd78c7-b65a-4edb-8ac9-22014307bb13" providerId="ADAL" clId="{1DECB3A4-F42F-4BDD-8CEE-8CFC0BAC1021}" dt="2022-04-06T06:20:10.997" v="413" actId="6549"/>
        <pc:sldMkLst>
          <pc:docMk/>
          <pc:sldMk cId="2793705147" sldId="256"/>
        </pc:sldMkLst>
        <pc:spChg chg="mod">
          <ac:chgData name="Sørensen, Frode" userId="5ccd78c7-b65a-4edb-8ac9-22014307bb13" providerId="ADAL" clId="{1DECB3A4-F42F-4BDD-8CEE-8CFC0BAC1021}" dt="2022-04-06T06:20:10.997" v="413" actId="6549"/>
          <ac:spMkLst>
            <pc:docMk/>
            <pc:sldMk cId="2793705147" sldId="256"/>
            <ac:spMk id="3" creationId="{6100720F-EDDA-4B97-9194-4CAB93EF3A70}"/>
          </ac:spMkLst>
        </pc:spChg>
      </pc:sldChg>
      <pc:sldChg chg="modSp mod">
        <pc:chgData name="Sørensen, Frode" userId="5ccd78c7-b65a-4edb-8ac9-22014307bb13" providerId="ADAL" clId="{1DECB3A4-F42F-4BDD-8CEE-8CFC0BAC1021}" dt="2022-04-06T05:11:46.201" v="161" actId="255"/>
        <pc:sldMkLst>
          <pc:docMk/>
          <pc:sldMk cId="4008390856" sldId="258"/>
        </pc:sldMkLst>
        <pc:spChg chg="mod">
          <ac:chgData name="Sørensen, Frode" userId="5ccd78c7-b65a-4edb-8ac9-22014307bb13" providerId="ADAL" clId="{1DECB3A4-F42F-4BDD-8CEE-8CFC0BAC1021}" dt="2022-04-06T05:11:46.201" v="161" actId="255"/>
          <ac:spMkLst>
            <pc:docMk/>
            <pc:sldMk cId="4008390856" sldId="258"/>
            <ac:spMk id="3" creationId="{5313686B-952E-4898-96DB-A221D9D5F422}"/>
          </ac:spMkLst>
        </pc:spChg>
      </pc:sldChg>
      <pc:sldChg chg="del">
        <pc:chgData name="Sørensen, Frode" userId="5ccd78c7-b65a-4edb-8ac9-22014307bb13" providerId="ADAL" clId="{1DECB3A4-F42F-4BDD-8CEE-8CFC0BAC1021}" dt="2022-04-05T18:59:16.282" v="88" actId="2696"/>
        <pc:sldMkLst>
          <pc:docMk/>
          <pc:sldMk cId="593591518" sldId="259"/>
        </pc:sldMkLst>
      </pc:sldChg>
      <pc:sldChg chg="add">
        <pc:chgData name="Sørensen, Frode" userId="5ccd78c7-b65a-4edb-8ac9-22014307bb13" providerId="ADAL" clId="{1DECB3A4-F42F-4BDD-8CEE-8CFC0BAC1021}" dt="2022-04-05T18:59:31.543" v="89"/>
        <pc:sldMkLst>
          <pc:docMk/>
          <pc:sldMk cId="4112411980" sldId="259"/>
        </pc:sldMkLst>
      </pc:sldChg>
      <pc:sldChg chg="del">
        <pc:chgData name="Sørensen, Frode" userId="5ccd78c7-b65a-4edb-8ac9-22014307bb13" providerId="ADAL" clId="{1DECB3A4-F42F-4BDD-8CEE-8CFC0BAC1021}" dt="2022-04-05T18:59:08.923" v="86" actId="2696"/>
        <pc:sldMkLst>
          <pc:docMk/>
          <pc:sldMk cId="2810582408" sldId="261"/>
        </pc:sldMkLst>
      </pc:sldChg>
      <pc:sldChg chg="add">
        <pc:chgData name="Sørensen, Frode" userId="5ccd78c7-b65a-4edb-8ac9-22014307bb13" providerId="ADAL" clId="{1DECB3A4-F42F-4BDD-8CEE-8CFC0BAC1021}" dt="2022-04-05T18:59:12.282" v="87"/>
        <pc:sldMkLst>
          <pc:docMk/>
          <pc:sldMk cId="3616311536" sldId="261"/>
        </pc:sldMkLst>
      </pc:sldChg>
      <pc:sldChg chg="modSp add mod">
        <pc:chgData name="Sørensen, Frode" userId="5ccd78c7-b65a-4edb-8ac9-22014307bb13" providerId="ADAL" clId="{1DECB3A4-F42F-4BDD-8CEE-8CFC0BAC1021}" dt="2022-04-06T05:14:39.424" v="199" actId="2"/>
        <pc:sldMkLst>
          <pc:docMk/>
          <pc:sldMk cId="2398500396" sldId="282"/>
        </pc:sldMkLst>
        <pc:spChg chg="mod">
          <ac:chgData name="Sørensen, Frode" userId="5ccd78c7-b65a-4edb-8ac9-22014307bb13" providerId="ADAL" clId="{1DECB3A4-F42F-4BDD-8CEE-8CFC0BAC1021}" dt="2022-04-06T05:14:39.424" v="199" actId="2"/>
          <ac:spMkLst>
            <pc:docMk/>
            <pc:sldMk cId="2398500396" sldId="282"/>
            <ac:spMk id="44" creationId="{DF152F49-3409-4F63-8065-E5821C9F8281}"/>
          </ac:spMkLst>
        </pc:spChg>
      </pc:sldChg>
      <pc:sldChg chg="del">
        <pc:chgData name="Sørensen, Frode" userId="5ccd78c7-b65a-4edb-8ac9-22014307bb13" providerId="ADAL" clId="{1DECB3A4-F42F-4BDD-8CEE-8CFC0BAC1021}" dt="2022-04-05T18:59:40.162" v="90" actId="2696"/>
        <pc:sldMkLst>
          <pc:docMk/>
          <pc:sldMk cId="2984879142" sldId="282"/>
        </pc:sldMkLst>
      </pc:sldChg>
      <pc:sldChg chg="addSp modSp mod">
        <pc:chgData name="Sørensen, Frode" userId="5ccd78c7-b65a-4edb-8ac9-22014307bb13" providerId="ADAL" clId="{1DECB3A4-F42F-4BDD-8CEE-8CFC0BAC1021}" dt="2022-04-06T05:14:10.812" v="198" actId="207"/>
        <pc:sldMkLst>
          <pc:docMk/>
          <pc:sldMk cId="670193648" sldId="385"/>
        </pc:sldMkLst>
        <pc:spChg chg="mod">
          <ac:chgData name="Sørensen, Frode" userId="5ccd78c7-b65a-4edb-8ac9-22014307bb13" providerId="ADAL" clId="{1DECB3A4-F42F-4BDD-8CEE-8CFC0BAC1021}" dt="2022-04-05T19:01:10.925" v="94" actId="20577"/>
          <ac:spMkLst>
            <pc:docMk/>
            <pc:sldMk cId="670193648" sldId="385"/>
            <ac:spMk id="2" creationId="{E865491A-A9DD-4B1D-9655-0A224C32761E}"/>
          </ac:spMkLst>
        </pc:spChg>
        <pc:spChg chg="add mod">
          <ac:chgData name="Sørensen, Frode" userId="5ccd78c7-b65a-4edb-8ac9-22014307bb13" providerId="ADAL" clId="{1DECB3A4-F42F-4BDD-8CEE-8CFC0BAC1021}" dt="2022-04-06T05:14:10.812" v="198" actId="207"/>
          <ac:spMkLst>
            <pc:docMk/>
            <pc:sldMk cId="670193648" sldId="385"/>
            <ac:spMk id="60" creationId="{B337F301-B52C-49B6-A6ED-C879BBD20F27}"/>
          </ac:spMkLst>
        </pc:spChg>
        <pc:spChg chg="mod">
          <ac:chgData name="Sørensen, Frode" userId="5ccd78c7-b65a-4edb-8ac9-22014307bb13" providerId="ADAL" clId="{1DECB3A4-F42F-4BDD-8CEE-8CFC0BAC1021}" dt="2022-04-06T05:13:46.626" v="195" actId="12789"/>
          <ac:spMkLst>
            <pc:docMk/>
            <pc:sldMk cId="670193648" sldId="385"/>
            <ac:spMk id="72" creationId="{ADC4F890-24BF-44D8-BB09-28E6A088CE6D}"/>
          </ac:spMkLst>
        </pc:spChg>
        <pc:cxnChg chg="add mod">
          <ac:chgData name="Sørensen, Frode" userId="5ccd78c7-b65a-4edb-8ac9-22014307bb13" providerId="ADAL" clId="{1DECB3A4-F42F-4BDD-8CEE-8CFC0BAC1021}" dt="2022-04-06T05:13:54.881" v="197" actId="14100"/>
          <ac:cxnSpMkLst>
            <pc:docMk/>
            <pc:sldMk cId="670193648" sldId="385"/>
            <ac:cxnSpMk id="58" creationId="{58069D0E-7203-4E20-970A-F6EAE4A3C2D1}"/>
          </ac:cxnSpMkLst>
        </pc:cxnChg>
      </pc:sldChg>
      <pc:sldChg chg="modSp mod">
        <pc:chgData name="Sørensen, Frode" userId="5ccd78c7-b65a-4edb-8ac9-22014307bb13" providerId="ADAL" clId="{1DECB3A4-F42F-4BDD-8CEE-8CFC0BAC1021}" dt="2022-04-06T10:26:37.381" v="1105" actId="6549"/>
        <pc:sldMkLst>
          <pc:docMk/>
          <pc:sldMk cId="1413989224" sldId="390"/>
        </pc:sldMkLst>
        <pc:spChg chg="mod">
          <ac:chgData name="Sørensen, Frode" userId="5ccd78c7-b65a-4edb-8ac9-22014307bb13" providerId="ADAL" clId="{1DECB3A4-F42F-4BDD-8CEE-8CFC0BAC1021}" dt="2022-04-06T10:26:37.381" v="1105" actId="6549"/>
          <ac:spMkLst>
            <pc:docMk/>
            <pc:sldMk cId="1413989224" sldId="390"/>
            <ac:spMk id="3" creationId="{10E86AA0-E55E-4271-9ED7-9687AC09FBA8}"/>
          </ac:spMkLst>
        </pc:spChg>
      </pc:sldChg>
      <pc:sldChg chg="modSp new mod">
        <pc:chgData name="Sørensen, Frode" userId="5ccd78c7-b65a-4edb-8ac9-22014307bb13" providerId="ADAL" clId="{1DECB3A4-F42F-4BDD-8CEE-8CFC0BAC1021}" dt="2022-04-07T11:04:08.408" v="1538" actId="20577"/>
        <pc:sldMkLst>
          <pc:docMk/>
          <pc:sldMk cId="854401561" sldId="391"/>
        </pc:sldMkLst>
        <pc:spChg chg="mod">
          <ac:chgData name="Sørensen, Frode" userId="5ccd78c7-b65a-4edb-8ac9-22014307bb13" providerId="ADAL" clId="{1DECB3A4-F42F-4BDD-8CEE-8CFC0BAC1021}" dt="2022-04-06T05:37:20.465" v="243" actId="207"/>
          <ac:spMkLst>
            <pc:docMk/>
            <pc:sldMk cId="854401561" sldId="391"/>
            <ac:spMk id="2" creationId="{77EA8B71-4A1A-42CA-92FA-8740363BA202}"/>
          </ac:spMkLst>
        </pc:spChg>
        <pc:spChg chg="mod">
          <ac:chgData name="Sørensen, Frode" userId="5ccd78c7-b65a-4edb-8ac9-22014307bb13" providerId="ADAL" clId="{1DECB3A4-F42F-4BDD-8CEE-8CFC0BAC1021}" dt="2022-04-07T11:04:08.408" v="1538" actId="20577"/>
          <ac:spMkLst>
            <pc:docMk/>
            <pc:sldMk cId="854401561" sldId="391"/>
            <ac:spMk id="3" creationId="{97E850F9-4CEB-4096-9506-30555F0E540E}"/>
          </ac:spMkLst>
        </pc:spChg>
      </pc:sldChg>
      <pc:sldChg chg="modSp add mod">
        <pc:chgData name="Sørensen, Frode" userId="5ccd78c7-b65a-4edb-8ac9-22014307bb13" providerId="ADAL" clId="{1DECB3A4-F42F-4BDD-8CEE-8CFC0BAC1021}" dt="2022-04-07T11:14:59.201" v="1837" actId="20577"/>
        <pc:sldMkLst>
          <pc:docMk/>
          <pc:sldMk cId="3738897240" sldId="392"/>
        </pc:sldMkLst>
        <pc:spChg chg="mod">
          <ac:chgData name="Sørensen, Frode" userId="5ccd78c7-b65a-4edb-8ac9-22014307bb13" providerId="ADAL" clId="{1DECB3A4-F42F-4BDD-8CEE-8CFC0BAC1021}" dt="2022-04-06T05:51:42.105" v="246" actId="207"/>
          <ac:spMkLst>
            <pc:docMk/>
            <pc:sldMk cId="3738897240" sldId="392"/>
            <ac:spMk id="2" creationId="{77EA8B71-4A1A-42CA-92FA-8740363BA202}"/>
          </ac:spMkLst>
        </pc:spChg>
        <pc:spChg chg="mod">
          <ac:chgData name="Sørensen, Frode" userId="5ccd78c7-b65a-4edb-8ac9-22014307bb13" providerId="ADAL" clId="{1DECB3A4-F42F-4BDD-8CEE-8CFC0BAC1021}" dt="2022-04-07T11:14:59.201" v="1837" actId="20577"/>
          <ac:spMkLst>
            <pc:docMk/>
            <pc:sldMk cId="3738897240" sldId="392"/>
            <ac:spMk id="3" creationId="{97E850F9-4CEB-4096-9506-30555F0E540E}"/>
          </ac:spMkLst>
        </pc:spChg>
      </pc:sldChg>
      <pc:sldChg chg="modSp add del mod">
        <pc:chgData name="Sørensen, Frode" userId="5ccd78c7-b65a-4edb-8ac9-22014307bb13" providerId="ADAL" clId="{1DECB3A4-F42F-4BDD-8CEE-8CFC0BAC1021}" dt="2022-04-06T10:27:26.828" v="1109" actId="47"/>
        <pc:sldMkLst>
          <pc:docMk/>
          <pc:sldMk cId="1008670118" sldId="393"/>
        </pc:sldMkLst>
        <pc:spChg chg="mod">
          <ac:chgData name="Sørensen, Frode" userId="5ccd78c7-b65a-4edb-8ac9-22014307bb13" providerId="ADAL" clId="{1DECB3A4-F42F-4BDD-8CEE-8CFC0BAC1021}" dt="2022-04-06T10:27:19.800" v="1107" actId="21"/>
          <ac:spMkLst>
            <pc:docMk/>
            <pc:sldMk cId="1008670118" sldId="393"/>
            <ac:spMk id="2" creationId="{77EA8B71-4A1A-42CA-92FA-8740363BA202}"/>
          </ac:spMkLst>
        </pc:spChg>
      </pc:sldChg>
      <pc:sldChg chg="addSp delSp modSp add mod">
        <pc:chgData name="Sørensen, Frode" userId="5ccd78c7-b65a-4edb-8ac9-22014307bb13" providerId="ADAL" clId="{1DECB3A4-F42F-4BDD-8CEE-8CFC0BAC1021}" dt="2022-04-06T10:39:54.628" v="1291" actId="404"/>
        <pc:sldMkLst>
          <pc:docMk/>
          <pc:sldMk cId="2083800011" sldId="394"/>
        </pc:sldMkLst>
        <pc:spChg chg="mod">
          <ac:chgData name="Sørensen, Frode" userId="5ccd78c7-b65a-4edb-8ac9-22014307bb13" providerId="ADAL" clId="{1DECB3A4-F42F-4BDD-8CEE-8CFC0BAC1021}" dt="2022-04-06T05:52:13.965" v="252" actId="114"/>
          <ac:spMkLst>
            <pc:docMk/>
            <pc:sldMk cId="2083800011" sldId="394"/>
            <ac:spMk id="2" creationId="{77EA8B71-4A1A-42CA-92FA-8740363BA202}"/>
          </ac:spMkLst>
        </pc:spChg>
        <pc:spChg chg="del">
          <ac:chgData name="Sørensen, Frode" userId="5ccd78c7-b65a-4edb-8ac9-22014307bb13" providerId="ADAL" clId="{1DECB3A4-F42F-4BDD-8CEE-8CFC0BAC1021}" dt="2022-04-06T06:21:02.610" v="414" actId="478"/>
          <ac:spMkLst>
            <pc:docMk/>
            <pc:sldMk cId="2083800011" sldId="394"/>
            <ac:spMk id="3" creationId="{97E850F9-4CEB-4096-9506-30555F0E540E}"/>
          </ac:spMkLst>
        </pc:spChg>
        <pc:spChg chg="add del mod">
          <ac:chgData name="Sørensen, Frode" userId="5ccd78c7-b65a-4edb-8ac9-22014307bb13" providerId="ADAL" clId="{1DECB3A4-F42F-4BDD-8CEE-8CFC0BAC1021}" dt="2022-04-06T06:21:05.012" v="415" actId="478"/>
          <ac:spMkLst>
            <pc:docMk/>
            <pc:sldMk cId="2083800011" sldId="394"/>
            <ac:spMk id="8" creationId="{99B2B19E-BD2A-4776-A7B4-E796DA72F84E}"/>
          </ac:spMkLst>
        </pc:spChg>
        <pc:spChg chg="add del mod">
          <ac:chgData name="Sørensen, Frode" userId="5ccd78c7-b65a-4edb-8ac9-22014307bb13" providerId="ADAL" clId="{1DECB3A4-F42F-4BDD-8CEE-8CFC0BAC1021}" dt="2022-04-06T06:22:46.860" v="440" actId="478"/>
          <ac:spMkLst>
            <pc:docMk/>
            <pc:sldMk cId="2083800011" sldId="394"/>
            <ac:spMk id="9" creationId="{87987C00-2E8F-473A-BB26-B943F8783BD7}"/>
          </ac:spMkLst>
        </pc:spChg>
        <pc:spChg chg="add mod">
          <ac:chgData name="Sørensen, Frode" userId="5ccd78c7-b65a-4edb-8ac9-22014307bb13" providerId="ADAL" clId="{1DECB3A4-F42F-4BDD-8CEE-8CFC0BAC1021}" dt="2022-04-06T10:39:44.340" v="1287" actId="113"/>
          <ac:spMkLst>
            <pc:docMk/>
            <pc:sldMk cId="2083800011" sldId="394"/>
            <ac:spMk id="10" creationId="{39D72853-D106-4EB7-B339-28CEE6AAE1B6}"/>
          </ac:spMkLst>
        </pc:spChg>
        <pc:spChg chg="add mod">
          <ac:chgData name="Sørensen, Frode" userId="5ccd78c7-b65a-4edb-8ac9-22014307bb13" providerId="ADAL" clId="{1DECB3A4-F42F-4BDD-8CEE-8CFC0BAC1021}" dt="2022-04-06T10:39:49.237" v="1289" actId="113"/>
          <ac:spMkLst>
            <pc:docMk/>
            <pc:sldMk cId="2083800011" sldId="394"/>
            <ac:spMk id="11" creationId="{157B8E7E-52A3-41C4-85EF-0077E950A306}"/>
          </ac:spMkLst>
        </pc:spChg>
        <pc:spChg chg="add del mod">
          <ac:chgData name="Sørensen, Frode" userId="5ccd78c7-b65a-4edb-8ac9-22014307bb13" providerId="ADAL" clId="{1DECB3A4-F42F-4BDD-8CEE-8CFC0BAC1021}" dt="2022-04-06T06:22:49.813" v="441" actId="478"/>
          <ac:spMkLst>
            <pc:docMk/>
            <pc:sldMk cId="2083800011" sldId="394"/>
            <ac:spMk id="12" creationId="{13790470-6AC1-4359-BBB5-455103A2C045}"/>
          </ac:spMkLst>
        </pc:spChg>
        <pc:spChg chg="add del mod">
          <ac:chgData name="Sørensen, Frode" userId="5ccd78c7-b65a-4edb-8ac9-22014307bb13" providerId="ADAL" clId="{1DECB3A4-F42F-4BDD-8CEE-8CFC0BAC1021}" dt="2022-04-06T06:22:44.892" v="439" actId="478"/>
          <ac:spMkLst>
            <pc:docMk/>
            <pc:sldMk cId="2083800011" sldId="394"/>
            <ac:spMk id="13" creationId="{F80A1951-F532-49E1-8151-C3A9B5473F93}"/>
          </ac:spMkLst>
        </pc:spChg>
        <pc:spChg chg="add mod">
          <ac:chgData name="Sørensen, Frode" userId="5ccd78c7-b65a-4edb-8ac9-22014307bb13" providerId="ADAL" clId="{1DECB3A4-F42F-4BDD-8CEE-8CFC0BAC1021}" dt="2022-04-06T10:39:54.628" v="1291" actId="404"/>
          <ac:spMkLst>
            <pc:docMk/>
            <pc:sldMk cId="2083800011" sldId="394"/>
            <ac:spMk id="14" creationId="{6BD6BA1A-6CD6-4E79-8B37-DB98898F0587}"/>
          </ac:spMkLst>
        </pc:spChg>
      </pc:sldChg>
      <pc:sldChg chg="modSp add mod">
        <pc:chgData name="Sørensen, Frode" userId="5ccd78c7-b65a-4edb-8ac9-22014307bb13" providerId="ADAL" clId="{1DECB3A4-F42F-4BDD-8CEE-8CFC0BAC1021}" dt="2022-04-06T05:52:28.220" v="255" actId="207"/>
        <pc:sldMkLst>
          <pc:docMk/>
          <pc:sldMk cId="2924706308" sldId="395"/>
        </pc:sldMkLst>
        <pc:spChg chg="mod">
          <ac:chgData name="Sørensen, Frode" userId="5ccd78c7-b65a-4edb-8ac9-22014307bb13" providerId="ADAL" clId="{1DECB3A4-F42F-4BDD-8CEE-8CFC0BAC1021}" dt="2022-04-06T05:52:28.220" v="255" actId="207"/>
          <ac:spMkLst>
            <pc:docMk/>
            <pc:sldMk cId="2924706308" sldId="395"/>
            <ac:spMk id="2" creationId="{77EA8B71-4A1A-42CA-92FA-8740363BA202}"/>
          </ac:spMkLst>
        </pc:spChg>
      </pc:sldChg>
      <pc:sldChg chg="modSp add mod">
        <pc:chgData name="Sørensen, Frode" userId="5ccd78c7-b65a-4edb-8ac9-22014307bb13" providerId="ADAL" clId="{1DECB3A4-F42F-4BDD-8CEE-8CFC0BAC1021}" dt="2022-04-07T12:06:47.506" v="1839"/>
        <pc:sldMkLst>
          <pc:docMk/>
          <pc:sldMk cId="824723832" sldId="396"/>
        </pc:sldMkLst>
        <pc:spChg chg="mod">
          <ac:chgData name="Sørensen, Frode" userId="5ccd78c7-b65a-4edb-8ac9-22014307bb13" providerId="ADAL" clId="{1DECB3A4-F42F-4BDD-8CEE-8CFC0BAC1021}" dt="2022-04-06T05:52:40.948" v="258" actId="114"/>
          <ac:spMkLst>
            <pc:docMk/>
            <pc:sldMk cId="824723832" sldId="396"/>
            <ac:spMk id="2" creationId="{77EA8B71-4A1A-42CA-92FA-8740363BA202}"/>
          </ac:spMkLst>
        </pc:spChg>
        <pc:spChg chg="mod">
          <ac:chgData name="Sørensen, Frode" userId="5ccd78c7-b65a-4edb-8ac9-22014307bb13" providerId="ADAL" clId="{1DECB3A4-F42F-4BDD-8CEE-8CFC0BAC1021}" dt="2022-04-07T12:06:47.506" v="1839"/>
          <ac:spMkLst>
            <pc:docMk/>
            <pc:sldMk cId="824723832" sldId="396"/>
            <ac:spMk id="3" creationId="{97E850F9-4CEB-4096-9506-30555F0E540E}"/>
          </ac:spMkLst>
        </pc:spChg>
      </pc:sldChg>
      <pc:sldChg chg="modSp add mod">
        <pc:chgData name="Sørensen, Frode" userId="5ccd78c7-b65a-4edb-8ac9-22014307bb13" providerId="ADAL" clId="{1DECB3A4-F42F-4BDD-8CEE-8CFC0BAC1021}" dt="2022-04-06T05:52:54.147" v="261" actId="207"/>
        <pc:sldMkLst>
          <pc:docMk/>
          <pc:sldMk cId="3286407824" sldId="397"/>
        </pc:sldMkLst>
        <pc:spChg chg="mod">
          <ac:chgData name="Sørensen, Frode" userId="5ccd78c7-b65a-4edb-8ac9-22014307bb13" providerId="ADAL" clId="{1DECB3A4-F42F-4BDD-8CEE-8CFC0BAC1021}" dt="2022-04-06T05:52:54.147" v="261" actId="207"/>
          <ac:spMkLst>
            <pc:docMk/>
            <pc:sldMk cId="3286407824" sldId="397"/>
            <ac:spMk id="2" creationId="{77EA8B71-4A1A-42CA-92FA-8740363BA202}"/>
          </ac:spMkLst>
        </pc:spChg>
      </pc:sldChg>
      <pc:sldChg chg="addSp delSp modSp add mod ord modClrScheme chgLayout">
        <pc:chgData name="Sørensen, Frode" userId="5ccd78c7-b65a-4edb-8ac9-22014307bb13" providerId="ADAL" clId="{1DECB3A4-F42F-4BDD-8CEE-8CFC0BAC1021}" dt="2022-04-06T10:39:10.245" v="1282" actId="207"/>
        <pc:sldMkLst>
          <pc:docMk/>
          <pc:sldMk cId="2926466481" sldId="398"/>
        </pc:sldMkLst>
        <pc:spChg chg="mod ord">
          <ac:chgData name="Sørensen, Frode" userId="5ccd78c7-b65a-4edb-8ac9-22014307bb13" providerId="ADAL" clId="{1DECB3A4-F42F-4BDD-8CEE-8CFC0BAC1021}" dt="2022-04-06T06:27:03.178" v="471" actId="700"/>
          <ac:spMkLst>
            <pc:docMk/>
            <pc:sldMk cId="2926466481" sldId="398"/>
            <ac:spMk id="2" creationId="{77EA8B71-4A1A-42CA-92FA-8740363BA202}"/>
          </ac:spMkLst>
        </pc:spChg>
        <pc:spChg chg="mod ord">
          <ac:chgData name="Sørensen, Frode" userId="5ccd78c7-b65a-4edb-8ac9-22014307bb13" providerId="ADAL" clId="{1DECB3A4-F42F-4BDD-8CEE-8CFC0BAC1021}" dt="2022-04-06T10:39:06.535" v="1281" actId="207"/>
          <ac:spMkLst>
            <pc:docMk/>
            <pc:sldMk cId="2926466481" sldId="398"/>
            <ac:spMk id="3" creationId="{97E850F9-4CEB-4096-9506-30555F0E540E}"/>
          </ac:spMkLst>
        </pc:spChg>
        <pc:spChg chg="add del mod ord">
          <ac:chgData name="Sørensen, Frode" userId="5ccd78c7-b65a-4edb-8ac9-22014307bb13" providerId="ADAL" clId="{1DECB3A4-F42F-4BDD-8CEE-8CFC0BAC1021}" dt="2022-04-06T06:27:03.178" v="471" actId="700"/>
          <ac:spMkLst>
            <pc:docMk/>
            <pc:sldMk cId="2926466481" sldId="398"/>
            <ac:spMk id="4" creationId="{D51624B8-9589-4DCA-9C9A-1C29542C5FA5}"/>
          </ac:spMkLst>
        </pc:spChg>
        <pc:spChg chg="mod ord">
          <ac:chgData name="Sørensen, Frode" userId="5ccd78c7-b65a-4edb-8ac9-22014307bb13" providerId="ADAL" clId="{1DECB3A4-F42F-4BDD-8CEE-8CFC0BAC1021}" dt="2022-04-06T06:27:03.178" v="471" actId="700"/>
          <ac:spMkLst>
            <pc:docMk/>
            <pc:sldMk cId="2926466481" sldId="398"/>
            <ac:spMk id="5" creationId="{7080B63E-F6FF-4B79-AAA1-3643FE594BCE}"/>
          </ac:spMkLst>
        </pc:spChg>
        <pc:spChg chg="mod ord">
          <ac:chgData name="Sørensen, Frode" userId="5ccd78c7-b65a-4edb-8ac9-22014307bb13" providerId="ADAL" clId="{1DECB3A4-F42F-4BDD-8CEE-8CFC0BAC1021}" dt="2022-04-06T06:27:03.178" v="471" actId="700"/>
          <ac:spMkLst>
            <pc:docMk/>
            <pc:sldMk cId="2926466481" sldId="398"/>
            <ac:spMk id="6" creationId="{9B0395C4-0F93-4BB6-B482-916A3B4A59C7}"/>
          </ac:spMkLst>
        </pc:spChg>
        <pc:spChg chg="add del mod ord">
          <ac:chgData name="Sørensen, Frode" userId="5ccd78c7-b65a-4edb-8ac9-22014307bb13" providerId="ADAL" clId="{1DECB3A4-F42F-4BDD-8CEE-8CFC0BAC1021}" dt="2022-04-06T06:27:03.178" v="471" actId="700"/>
          <ac:spMkLst>
            <pc:docMk/>
            <pc:sldMk cId="2926466481" sldId="398"/>
            <ac:spMk id="7" creationId="{695B68D4-6980-42EA-8187-C6FE6488F321}"/>
          </ac:spMkLst>
        </pc:spChg>
        <pc:spChg chg="add del mod ord">
          <ac:chgData name="Sørensen, Frode" userId="5ccd78c7-b65a-4edb-8ac9-22014307bb13" providerId="ADAL" clId="{1DECB3A4-F42F-4BDD-8CEE-8CFC0BAC1021}" dt="2022-04-06T06:27:03.178" v="471" actId="700"/>
          <ac:spMkLst>
            <pc:docMk/>
            <pc:sldMk cId="2926466481" sldId="398"/>
            <ac:spMk id="8" creationId="{58EFF664-18E5-45EA-B72B-08B4982D2627}"/>
          </ac:spMkLst>
        </pc:spChg>
        <pc:spChg chg="add del mod ord">
          <ac:chgData name="Sørensen, Frode" userId="5ccd78c7-b65a-4edb-8ac9-22014307bb13" providerId="ADAL" clId="{1DECB3A4-F42F-4BDD-8CEE-8CFC0BAC1021}" dt="2022-04-06T06:27:03.178" v="471" actId="700"/>
          <ac:spMkLst>
            <pc:docMk/>
            <pc:sldMk cId="2926466481" sldId="398"/>
            <ac:spMk id="9" creationId="{CA5507A9-AE0C-4F24-842C-0DEBD7FA6FCE}"/>
          </ac:spMkLst>
        </pc:spChg>
        <pc:spChg chg="add mod">
          <ac:chgData name="Sørensen, Frode" userId="5ccd78c7-b65a-4edb-8ac9-22014307bb13" providerId="ADAL" clId="{1DECB3A4-F42F-4BDD-8CEE-8CFC0BAC1021}" dt="2022-04-06T10:39:10.245" v="1282" actId="207"/>
          <ac:spMkLst>
            <pc:docMk/>
            <pc:sldMk cId="2926466481" sldId="398"/>
            <ac:spMk id="10" creationId="{911AB9AA-8798-4876-8A68-BF2042671368}"/>
          </ac:spMkLst>
        </pc:spChg>
      </pc:sldChg>
      <pc:sldChg chg="modSp new mod">
        <pc:chgData name="Sørensen, Frode" userId="5ccd78c7-b65a-4edb-8ac9-22014307bb13" providerId="ADAL" clId="{1DECB3A4-F42F-4BDD-8CEE-8CFC0BAC1021}" dt="2022-04-06T06:18:36.843" v="389" actId="20577"/>
        <pc:sldMkLst>
          <pc:docMk/>
          <pc:sldMk cId="688370268" sldId="399"/>
        </pc:sldMkLst>
        <pc:spChg chg="mod">
          <ac:chgData name="Sørensen, Frode" userId="5ccd78c7-b65a-4edb-8ac9-22014307bb13" providerId="ADAL" clId="{1DECB3A4-F42F-4BDD-8CEE-8CFC0BAC1021}" dt="2022-04-06T05:53:21.848" v="263"/>
          <ac:spMkLst>
            <pc:docMk/>
            <pc:sldMk cId="688370268" sldId="399"/>
            <ac:spMk id="2" creationId="{AC09FA74-E7E9-47FD-B091-DF2B28F845E6}"/>
          </ac:spMkLst>
        </pc:spChg>
        <pc:spChg chg="mod">
          <ac:chgData name="Sørensen, Frode" userId="5ccd78c7-b65a-4edb-8ac9-22014307bb13" providerId="ADAL" clId="{1DECB3A4-F42F-4BDD-8CEE-8CFC0BAC1021}" dt="2022-04-06T06:18:36.843" v="389" actId="20577"/>
          <ac:spMkLst>
            <pc:docMk/>
            <pc:sldMk cId="688370268" sldId="399"/>
            <ac:spMk id="3" creationId="{EB0DF99B-BB1A-4EA2-8774-11796E620920}"/>
          </ac:spMkLst>
        </pc:spChg>
      </pc:sldChg>
      <pc:sldChg chg="modSp add mod">
        <pc:chgData name="Sørensen, Frode" userId="5ccd78c7-b65a-4edb-8ac9-22014307bb13" providerId="ADAL" clId="{1DECB3A4-F42F-4BDD-8CEE-8CFC0BAC1021}" dt="2022-04-06T10:39:28.767" v="1285" actId="207"/>
        <pc:sldMkLst>
          <pc:docMk/>
          <pc:sldMk cId="3723173954" sldId="400"/>
        </pc:sldMkLst>
        <pc:spChg chg="mod">
          <ac:chgData name="Sørensen, Frode" userId="5ccd78c7-b65a-4edb-8ac9-22014307bb13" providerId="ADAL" clId="{1DECB3A4-F42F-4BDD-8CEE-8CFC0BAC1021}" dt="2022-04-06T10:27:24.022" v="1108"/>
          <ac:spMkLst>
            <pc:docMk/>
            <pc:sldMk cId="3723173954" sldId="400"/>
            <ac:spMk id="2" creationId="{77EA8B71-4A1A-42CA-92FA-8740363BA202}"/>
          </ac:spMkLst>
        </pc:spChg>
        <pc:spChg chg="mod">
          <ac:chgData name="Sørensen, Frode" userId="5ccd78c7-b65a-4edb-8ac9-22014307bb13" providerId="ADAL" clId="{1DECB3A4-F42F-4BDD-8CEE-8CFC0BAC1021}" dt="2022-04-06T10:39:25.085" v="1284" actId="207"/>
          <ac:spMkLst>
            <pc:docMk/>
            <pc:sldMk cId="3723173954" sldId="400"/>
            <ac:spMk id="3" creationId="{97E850F9-4CEB-4096-9506-30555F0E540E}"/>
          </ac:spMkLst>
        </pc:spChg>
        <pc:spChg chg="mod">
          <ac:chgData name="Sørensen, Frode" userId="5ccd78c7-b65a-4edb-8ac9-22014307bb13" providerId="ADAL" clId="{1DECB3A4-F42F-4BDD-8CEE-8CFC0BAC1021}" dt="2022-04-06T10:39:28.767" v="1285" actId="207"/>
          <ac:spMkLst>
            <pc:docMk/>
            <pc:sldMk cId="3723173954" sldId="400"/>
            <ac:spMk id="10" creationId="{911AB9AA-8798-4876-8A68-BF2042671368}"/>
          </ac:spMkLst>
        </pc:spChg>
      </pc:sldChg>
    </pc:docChg>
  </pc:docChgLst>
  <pc:docChgLst>
    <pc:chgData name="Sørensen, Frode" userId="5ccd78c7-b65a-4edb-8ac9-22014307bb13" providerId="ADAL" clId="{73F8F88C-11F9-41CB-BD9E-72D161A8938F}"/>
    <pc:docChg chg="undo redo custSel addSld delSld modSld sldOrd">
      <pc:chgData name="Sørensen, Frode" userId="5ccd78c7-b65a-4edb-8ac9-22014307bb13" providerId="ADAL" clId="{73F8F88C-11F9-41CB-BD9E-72D161A8938F}" dt="2022-01-17T10:23:12.240" v="3050" actId="47"/>
      <pc:docMkLst>
        <pc:docMk/>
      </pc:docMkLst>
      <pc:sldChg chg="modSp mod">
        <pc:chgData name="Sørensen, Frode" userId="5ccd78c7-b65a-4edb-8ac9-22014307bb13" providerId="ADAL" clId="{73F8F88C-11F9-41CB-BD9E-72D161A8938F}" dt="2022-01-15T07:42:23.978" v="9" actId="20577"/>
        <pc:sldMkLst>
          <pc:docMk/>
          <pc:sldMk cId="2793705147" sldId="256"/>
        </pc:sldMkLst>
        <pc:spChg chg="mod">
          <ac:chgData name="Sørensen, Frode" userId="5ccd78c7-b65a-4edb-8ac9-22014307bb13" providerId="ADAL" clId="{73F8F88C-11F9-41CB-BD9E-72D161A8938F}" dt="2022-01-15T07:41:46.598" v="6" actId="20577"/>
          <ac:spMkLst>
            <pc:docMk/>
            <pc:sldMk cId="2793705147" sldId="256"/>
            <ac:spMk id="2" creationId="{299651E5-BE4E-4472-BDDF-3D09E15A1525}"/>
          </ac:spMkLst>
        </pc:spChg>
        <pc:spChg chg="mod">
          <ac:chgData name="Sørensen, Frode" userId="5ccd78c7-b65a-4edb-8ac9-22014307bb13" providerId="ADAL" clId="{73F8F88C-11F9-41CB-BD9E-72D161A8938F}" dt="2022-01-15T07:42:23.978" v="9" actId="20577"/>
          <ac:spMkLst>
            <pc:docMk/>
            <pc:sldMk cId="2793705147" sldId="256"/>
            <ac:spMk id="3" creationId="{6100720F-EDDA-4B97-9194-4CAB93EF3A70}"/>
          </ac:spMkLst>
        </pc:spChg>
      </pc:sldChg>
      <pc:sldChg chg="modSp mod">
        <pc:chgData name="Sørensen, Frode" userId="5ccd78c7-b65a-4edb-8ac9-22014307bb13" providerId="ADAL" clId="{73F8F88C-11F9-41CB-BD9E-72D161A8938F}" dt="2022-01-17T08:28:29.008" v="2646" actId="20577"/>
        <pc:sldMkLst>
          <pc:docMk/>
          <pc:sldMk cId="4008390856" sldId="258"/>
        </pc:sldMkLst>
        <pc:spChg chg="mod">
          <ac:chgData name="Sørensen, Frode" userId="5ccd78c7-b65a-4edb-8ac9-22014307bb13" providerId="ADAL" clId="{73F8F88C-11F9-41CB-BD9E-72D161A8938F}" dt="2022-01-17T08:28:29.008" v="2646" actId="20577"/>
          <ac:spMkLst>
            <pc:docMk/>
            <pc:sldMk cId="4008390856" sldId="258"/>
            <ac:spMk id="2" creationId="{C6325F6C-9DA1-48A9-A16C-D86B8494801F}"/>
          </ac:spMkLst>
        </pc:spChg>
        <pc:spChg chg="mod">
          <ac:chgData name="Sørensen, Frode" userId="5ccd78c7-b65a-4edb-8ac9-22014307bb13" providerId="ADAL" clId="{73F8F88C-11F9-41CB-BD9E-72D161A8938F}" dt="2022-01-15T07:45:49.070" v="61" actId="12"/>
          <ac:spMkLst>
            <pc:docMk/>
            <pc:sldMk cId="4008390856" sldId="258"/>
            <ac:spMk id="3" creationId="{5313686B-952E-4898-96DB-A221D9D5F422}"/>
          </ac:spMkLst>
        </pc:spChg>
      </pc:sldChg>
      <pc:sldChg chg="add">
        <pc:chgData name="Sørensen, Frode" userId="5ccd78c7-b65a-4edb-8ac9-22014307bb13" providerId="ADAL" clId="{73F8F88C-11F9-41CB-BD9E-72D161A8938F}" dt="2022-01-15T07:46:09.517" v="63"/>
        <pc:sldMkLst>
          <pc:docMk/>
          <pc:sldMk cId="593591518" sldId="259"/>
        </pc:sldMkLst>
      </pc:sldChg>
      <pc:sldChg chg="del">
        <pc:chgData name="Sørensen, Frode" userId="5ccd78c7-b65a-4edb-8ac9-22014307bb13" providerId="ADAL" clId="{73F8F88C-11F9-41CB-BD9E-72D161A8938F}" dt="2022-01-15T07:46:05.668" v="62" actId="2696"/>
        <pc:sldMkLst>
          <pc:docMk/>
          <pc:sldMk cId="664419923" sldId="259"/>
        </pc:sldMkLst>
      </pc:sldChg>
      <pc:sldChg chg="modSp add mod">
        <pc:chgData name="Sørensen, Frode" userId="5ccd78c7-b65a-4edb-8ac9-22014307bb13" providerId="ADAL" clId="{73F8F88C-11F9-41CB-BD9E-72D161A8938F}" dt="2022-01-16T14:38:30.334" v="1266" actId="20577"/>
        <pc:sldMkLst>
          <pc:docMk/>
          <pc:sldMk cId="664229820" sldId="260"/>
        </pc:sldMkLst>
        <pc:spChg chg="mod">
          <ac:chgData name="Sørensen, Frode" userId="5ccd78c7-b65a-4edb-8ac9-22014307bb13" providerId="ADAL" clId="{73F8F88C-11F9-41CB-BD9E-72D161A8938F}" dt="2022-01-16T14:38:30.334" v="1266" actId="20577"/>
          <ac:spMkLst>
            <pc:docMk/>
            <pc:sldMk cId="664229820" sldId="260"/>
            <ac:spMk id="9" creationId="{7A47DC5C-EFE2-4DBB-91E8-174677CAC646}"/>
          </ac:spMkLst>
        </pc:spChg>
      </pc:sldChg>
      <pc:sldChg chg="del">
        <pc:chgData name="Sørensen, Frode" userId="5ccd78c7-b65a-4edb-8ac9-22014307bb13" providerId="ADAL" clId="{73F8F88C-11F9-41CB-BD9E-72D161A8938F}" dt="2022-01-15T07:44:12.332" v="24" actId="2696"/>
        <pc:sldMkLst>
          <pc:docMk/>
          <pc:sldMk cId="1109275426" sldId="260"/>
        </pc:sldMkLst>
      </pc:sldChg>
      <pc:sldChg chg="add">
        <pc:chgData name="Sørensen, Frode" userId="5ccd78c7-b65a-4edb-8ac9-22014307bb13" providerId="ADAL" clId="{73F8F88C-11F9-41CB-BD9E-72D161A8938F}" dt="2022-01-15T07:44:16.077" v="25"/>
        <pc:sldMkLst>
          <pc:docMk/>
          <pc:sldMk cId="2810582408" sldId="261"/>
        </pc:sldMkLst>
      </pc:sldChg>
      <pc:sldChg chg="del">
        <pc:chgData name="Sørensen, Frode" userId="5ccd78c7-b65a-4edb-8ac9-22014307bb13" providerId="ADAL" clId="{73F8F88C-11F9-41CB-BD9E-72D161A8938F}" dt="2022-01-15T07:44:12.332" v="24" actId="2696"/>
        <pc:sldMkLst>
          <pc:docMk/>
          <pc:sldMk cId="3162334639" sldId="261"/>
        </pc:sldMkLst>
      </pc:sldChg>
      <pc:sldChg chg="del">
        <pc:chgData name="Sørensen, Frode" userId="5ccd78c7-b65a-4edb-8ac9-22014307bb13" providerId="ADAL" clId="{73F8F88C-11F9-41CB-BD9E-72D161A8938F}" dt="2022-01-15T07:44:12.332" v="24" actId="2696"/>
        <pc:sldMkLst>
          <pc:docMk/>
          <pc:sldMk cId="3312384900" sldId="262"/>
        </pc:sldMkLst>
      </pc:sldChg>
      <pc:sldChg chg="add">
        <pc:chgData name="Sørensen, Frode" userId="5ccd78c7-b65a-4edb-8ac9-22014307bb13" providerId="ADAL" clId="{73F8F88C-11F9-41CB-BD9E-72D161A8938F}" dt="2022-01-15T07:44:16.077" v="25"/>
        <pc:sldMkLst>
          <pc:docMk/>
          <pc:sldMk cId="3743203757" sldId="262"/>
        </pc:sldMkLst>
      </pc:sldChg>
      <pc:sldChg chg="modSp mod">
        <pc:chgData name="Sørensen, Frode" userId="5ccd78c7-b65a-4edb-8ac9-22014307bb13" providerId="ADAL" clId="{73F8F88C-11F9-41CB-BD9E-72D161A8938F}" dt="2022-01-16T14:38:48.279" v="1297" actId="20577"/>
        <pc:sldMkLst>
          <pc:docMk/>
          <pc:sldMk cId="3424178909" sldId="263"/>
        </pc:sldMkLst>
        <pc:spChg chg="mod">
          <ac:chgData name="Sørensen, Frode" userId="5ccd78c7-b65a-4edb-8ac9-22014307bb13" providerId="ADAL" clId="{73F8F88C-11F9-41CB-BD9E-72D161A8938F}" dt="2022-01-16T14:38:48.279" v="1297" actId="20577"/>
          <ac:spMkLst>
            <pc:docMk/>
            <pc:sldMk cId="3424178909" sldId="263"/>
            <ac:spMk id="3" creationId="{5313686B-952E-4898-96DB-A221D9D5F422}"/>
          </ac:spMkLst>
        </pc:spChg>
      </pc:sldChg>
      <pc:sldChg chg="del">
        <pc:chgData name="Sørensen, Frode" userId="5ccd78c7-b65a-4edb-8ac9-22014307bb13" providerId="ADAL" clId="{73F8F88C-11F9-41CB-BD9E-72D161A8938F}" dt="2022-01-15T07:46:38.010" v="66" actId="47"/>
        <pc:sldMkLst>
          <pc:docMk/>
          <pc:sldMk cId="4117223086" sldId="265"/>
        </pc:sldMkLst>
      </pc:sldChg>
      <pc:sldChg chg="modSp mod">
        <pc:chgData name="Sørensen, Frode" userId="5ccd78c7-b65a-4edb-8ac9-22014307bb13" providerId="ADAL" clId="{73F8F88C-11F9-41CB-BD9E-72D161A8938F}" dt="2022-01-17T06:45:59.118" v="1556" actId="2"/>
        <pc:sldMkLst>
          <pc:docMk/>
          <pc:sldMk cId="1351857497" sldId="268"/>
        </pc:sldMkLst>
        <pc:spChg chg="mod">
          <ac:chgData name="Sørensen, Frode" userId="5ccd78c7-b65a-4edb-8ac9-22014307bb13" providerId="ADAL" clId="{73F8F88C-11F9-41CB-BD9E-72D161A8938F}" dt="2022-01-17T06:45:59.118" v="1556" actId="2"/>
          <ac:spMkLst>
            <pc:docMk/>
            <pc:sldMk cId="1351857497" sldId="268"/>
            <ac:spMk id="3" creationId="{5313686B-952E-4898-96DB-A221D9D5F422}"/>
          </ac:spMkLst>
        </pc:spChg>
      </pc:sldChg>
      <pc:sldChg chg="modSp mod">
        <pc:chgData name="Sørensen, Frode" userId="5ccd78c7-b65a-4edb-8ac9-22014307bb13" providerId="ADAL" clId="{73F8F88C-11F9-41CB-BD9E-72D161A8938F}" dt="2022-01-17T07:41:00.404" v="2039" actId="113"/>
        <pc:sldMkLst>
          <pc:docMk/>
          <pc:sldMk cId="1058634129" sldId="273"/>
        </pc:sldMkLst>
        <pc:spChg chg="mod">
          <ac:chgData name="Sørensen, Frode" userId="5ccd78c7-b65a-4edb-8ac9-22014307bb13" providerId="ADAL" clId="{73F8F88C-11F9-41CB-BD9E-72D161A8938F}" dt="2022-01-17T07:41:00.404" v="2039" actId="113"/>
          <ac:spMkLst>
            <pc:docMk/>
            <pc:sldMk cId="1058634129" sldId="273"/>
            <ac:spMk id="2" creationId="{C6325F6C-9DA1-48A9-A16C-D86B8494801F}"/>
          </ac:spMkLst>
        </pc:spChg>
        <pc:spChg chg="mod">
          <ac:chgData name="Sørensen, Frode" userId="5ccd78c7-b65a-4edb-8ac9-22014307bb13" providerId="ADAL" clId="{73F8F88C-11F9-41CB-BD9E-72D161A8938F}" dt="2022-01-15T07:46:33.830" v="65" actId="20577"/>
          <ac:spMkLst>
            <pc:docMk/>
            <pc:sldMk cId="1058634129" sldId="273"/>
            <ac:spMk id="3" creationId="{5313686B-952E-4898-96DB-A221D9D5F422}"/>
          </ac:spMkLst>
        </pc:spChg>
      </pc:sldChg>
      <pc:sldChg chg="modSp mod">
        <pc:chgData name="Sørensen, Frode" userId="5ccd78c7-b65a-4edb-8ac9-22014307bb13" providerId="ADAL" clId="{73F8F88C-11F9-41CB-BD9E-72D161A8938F}" dt="2022-01-15T07:43:54.085" v="23" actId="790"/>
        <pc:sldMkLst>
          <pc:docMk/>
          <pc:sldMk cId="471645068" sldId="274"/>
        </pc:sldMkLst>
        <pc:spChg chg="mod">
          <ac:chgData name="Sørensen, Frode" userId="5ccd78c7-b65a-4edb-8ac9-22014307bb13" providerId="ADAL" clId="{73F8F88C-11F9-41CB-BD9E-72D161A8938F}" dt="2022-01-15T07:43:54.085" v="23" actId="790"/>
          <ac:spMkLst>
            <pc:docMk/>
            <pc:sldMk cId="471645068" sldId="274"/>
            <ac:spMk id="2" creationId="{4272F641-68D1-4BD1-B297-D75094687CCD}"/>
          </ac:spMkLst>
        </pc:spChg>
      </pc:sldChg>
      <pc:sldChg chg="del">
        <pc:chgData name="Sørensen, Frode" userId="5ccd78c7-b65a-4edb-8ac9-22014307bb13" providerId="ADAL" clId="{73F8F88C-11F9-41CB-BD9E-72D161A8938F}" dt="2022-01-15T08:06:10.188" v="716" actId="47"/>
        <pc:sldMkLst>
          <pc:docMk/>
          <pc:sldMk cId="1269248230" sldId="275"/>
        </pc:sldMkLst>
      </pc:sldChg>
      <pc:sldChg chg="del">
        <pc:chgData name="Sørensen, Frode" userId="5ccd78c7-b65a-4edb-8ac9-22014307bb13" providerId="ADAL" clId="{73F8F88C-11F9-41CB-BD9E-72D161A8938F}" dt="2022-01-15T08:06:11.020" v="717" actId="47"/>
        <pc:sldMkLst>
          <pc:docMk/>
          <pc:sldMk cId="2763870654" sldId="276"/>
        </pc:sldMkLst>
      </pc:sldChg>
      <pc:sldChg chg="del">
        <pc:chgData name="Sørensen, Frode" userId="5ccd78c7-b65a-4edb-8ac9-22014307bb13" providerId="ADAL" clId="{73F8F88C-11F9-41CB-BD9E-72D161A8938F}" dt="2022-01-15T08:06:11.629" v="718" actId="47"/>
        <pc:sldMkLst>
          <pc:docMk/>
          <pc:sldMk cId="32299065" sldId="277"/>
        </pc:sldMkLst>
      </pc:sldChg>
      <pc:sldChg chg="del">
        <pc:chgData name="Sørensen, Frode" userId="5ccd78c7-b65a-4edb-8ac9-22014307bb13" providerId="ADAL" clId="{73F8F88C-11F9-41CB-BD9E-72D161A8938F}" dt="2022-01-15T08:06:12.207" v="719" actId="47"/>
        <pc:sldMkLst>
          <pc:docMk/>
          <pc:sldMk cId="3910494074" sldId="278"/>
        </pc:sldMkLst>
      </pc:sldChg>
      <pc:sldChg chg="del">
        <pc:chgData name="Sørensen, Frode" userId="5ccd78c7-b65a-4edb-8ac9-22014307bb13" providerId="ADAL" clId="{73F8F88C-11F9-41CB-BD9E-72D161A8938F}" dt="2022-01-15T08:06:13.478" v="720" actId="47"/>
        <pc:sldMkLst>
          <pc:docMk/>
          <pc:sldMk cId="1566247091" sldId="279"/>
        </pc:sldMkLst>
      </pc:sldChg>
      <pc:sldChg chg="modSp mod">
        <pc:chgData name="Sørensen, Frode" userId="5ccd78c7-b65a-4edb-8ac9-22014307bb13" providerId="ADAL" clId="{73F8F88C-11F9-41CB-BD9E-72D161A8938F}" dt="2022-01-16T12:21:21.614" v="1134" actId="207"/>
        <pc:sldMkLst>
          <pc:docMk/>
          <pc:sldMk cId="1728054392" sldId="280"/>
        </pc:sldMkLst>
        <pc:spChg chg="mod">
          <ac:chgData name="Sørensen, Frode" userId="5ccd78c7-b65a-4edb-8ac9-22014307bb13" providerId="ADAL" clId="{73F8F88C-11F9-41CB-BD9E-72D161A8938F}" dt="2022-01-15T07:49:50.749" v="74" actId="20577"/>
          <ac:spMkLst>
            <pc:docMk/>
            <pc:sldMk cId="1728054392" sldId="280"/>
            <ac:spMk id="2" creationId="{C6325F6C-9DA1-48A9-A16C-D86B8494801F}"/>
          </ac:spMkLst>
        </pc:spChg>
        <pc:spChg chg="mod">
          <ac:chgData name="Sørensen, Frode" userId="5ccd78c7-b65a-4edb-8ac9-22014307bb13" providerId="ADAL" clId="{73F8F88C-11F9-41CB-BD9E-72D161A8938F}" dt="2022-01-16T12:21:21.614" v="1134" actId="207"/>
          <ac:spMkLst>
            <pc:docMk/>
            <pc:sldMk cId="1728054392" sldId="280"/>
            <ac:spMk id="3" creationId="{5313686B-952E-4898-96DB-A221D9D5F422}"/>
          </ac:spMkLst>
        </pc:spChg>
      </pc:sldChg>
      <pc:sldChg chg="modSp add mod ord">
        <pc:chgData name="Sørensen, Frode" userId="5ccd78c7-b65a-4edb-8ac9-22014307bb13" providerId="ADAL" clId="{73F8F88C-11F9-41CB-BD9E-72D161A8938F}" dt="2022-01-17T09:28:08.964" v="2809" actId="20577"/>
        <pc:sldMkLst>
          <pc:docMk/>
          <pc:sldMk cId="2926633602" sldId="281"/>
        </pc:sldMkLst>
        <pc:spChg chg="mod">
          <ac:chgData name="Sørensen, Frode" userId="5ccd78c7-b65a-4edb-8ac9-22014307bb13" providerId="ADAL" clId="{73F8F88C-11F9-41CB-BD9E-72D161A8938F}" dt="2022-01-17T09:28:08.964" v="2809" actId="20577"/>
          <ac:spMkLst>
            <pc:docMk/>
            <pc:sldMk cId="2926633602" sldId="281"/>
            <ac:spMk id="3" creationId="{5313686B-952E-4898-96DB-A221D9D5F422}"/>
          </ac:spMkLst>
        </pc:spChg>
      </pc:sldChg>
      <pc:sldChg chg="new del">
        <pc:chgData name="Sørensen, Frode" userId="5ccd78c7-b65a-4edb-8ac9-22014307bb13" providerId="ADAL" clId="{73F8F88C-11F9-41CB-BD9E-72D161A8938F}" dt="2022-01-16T12:02:50.854" v="722" actId="47"/>
        <pc:sldMkLst>
          <pc:docMk/>
          <pc:sldMk cId="2414195823" sldId="282"/>
        </pc:sldMkLst>
      </pc:sldChg>
      <pc:sldChg chg="addSp delSp modSp add mod">
        <pc:chgData name="Sørensen, Frode" userId="5ccd78c7-b65a-4edb-8ac9-22014307bb13" providerId="ADAL" clId="{73F8F88C-11F9-41CB-BD9E-72D161A8938F}" dt="2022-01-17T10:17:58.571" v="2967" actId="1037"/>
        <pc:sldMkLst>
          <pc:docMk/>
          <pc:sldMk cId="2984879142" sldId="282"/>
        </pc:sldMkLst>
        <pc:spChg chg="mod">
          <ac:chgData name="Sørensen, Frode" userId="5ccd78c7-b65a-4edb-8ac9-22014307bb13" providerId="ADAL" clId="{73F8F88C-11F9-41CB-BD9E-72D161A8938F}" dt="2022-01-17T08:00:52.037" v="2450" actId="20577"/>
          <ac:spMkLst>
            <pc:docMk/>
            <pc:sldMk cId="2984879142" sldId="282"/>
            <ac:spMk id="2" creationId="{C6325F6C-9DA1-48A9-A16C-D86B8494801F}"/>
          </ac:spMkLst>
        </pc:spChg>
        <pc:spChg chg="del">
          <ac:chgData name="Sørensen, Frode" userId="5ccd78c7-b65a-4edb-8ac9-22014307bb13" providerId="ADAL" clId="{73F8F88C-11F9-41CB-BD9E-72D161A8938F}" dt="2022-01-16T12:03:01.652" v="736" actId="478"/>
          <ac:spMkLst>
            <pc:docMk/>
            <pc:sldMk cId="2984879142" sldId="282"/>
            <ac:spMk id="3" creationId="{5313686B-952E-4898-96DB-A221D9D5F422}"/>
          </ac:spMkLst>
        </pc:spChg>
        <pc:spChg chg="add del mod">
          <ac:chgData name="Sørensen, Frode" userId="5ccd78c7-b65a-4edb-8ac9-22014307bb13" providerId="ADAL" clId="{73F8F88C-11F9-41CB-BD9E-72D161A8938F}" dt="2022-01-16T12:03:04.720" v="737" actId="478"/>
          <ac:spMkLst>
            <pc:docMk/>
            <pc:sldMk cId="2984879142" sldId="282"/>
            <ac:spMk id="8" creationId="{7F182052-36D0-4098-A313-BEC2C0CB4186}"/>
          </ac:spMkLst>
        </pc:spChg>
        <pc:spChg chg="add del mod">
          <ac:chgData name="Sørensen, Frode" userId="5ccd78c7-b65a-4edb-8ac9-22014307bb13" providerId="ADAL" clId="{73F8F88C-11F9-41CB-BD9E-72D161A8938F}" dt="2022-01-16T12:04:30.551" v="753" actId="478"/>
          <ac:spMkLst>
            <pc:docMk/>
            <pc:sldMk cId="2984879142" sldId="282"/>
            <ac:spMk id="9" creationId="{4F53E16D-05C2-4744-AE5D-D4B44540B95D}"/>
          </ac:spMkLst>
        </pc:spChg>
        <pc:spChg chg="add mod">
          <ac:chgData name="Sørensen, Frode" userId="5ccd78c7-b65a-4edb-8ac9-22014307bb13" providerId="ADAL" clId="{73F8F88C-11F9-41CB-BD9E-72D161A8938F}" dt="2022-01-17T08:15:18.575" v="2630" actId="164"/>
          <ac:spMkLst>
            <pc:docMk/>
            <pc:sldMk cId="2984879142" sldId="282"/>
            <ac:spMk id="10" creationId="{E0C8CBE7-EAC3-41C5-9036-C487E9AA3963}"/>
          </ac:spMkLst>
        </pc:spChg>
        <pc:spChg chg="add mod">
          <ac:chgData name="Sørensen, Frode" userId="5ccd78c7-b65a-4edb-8ac9-22014307bb13" providerId="ADAL" clId="{73F8F88C-11F9-41CB-BD9E-72D161A8938F}" dt="2022-01-17T08:12:50.104" v="2605" actId="1076"/>
          <ac:spMkLst>
            <pc:docMk/>
            <pc:sldMk cId="2984879142" sldId="282"/>
            <ac:spMk id="11" creationId="{F5C1C8E6-EA34-40D8-A45A-6D6FBBB97509}"/>
          </ac:spMkLst>
        </pc:spChg>
        <pc:spChg chg="add mod">
          <ac:chgData name="Sørensen, Frode" userId="5ccd78c7-b65a-4edb-8ac9-22014307bb13" providerId="ADAL" clId="{73F8F88C-11F9-41CB-BD9E-72D161A8938F}" dt="2022-01-17T09:33:20.009" v="2935" actId="207"/>
          <ac:spMkLst>
            <pc:docMk/>
            <pc:sldMk cId="2984879142" sldId="282"/>
            <ac:spMk id="12" creationId="{F84B24B1-FF88-4487-8641-172DAC111A64}"/>
          </ac:spMkLst>
        </pc:spChg>
        <pc:spChg chg="add mod">
          <ac:chgData name="Sørensen, Frode" userId="5ccd78c7-b65a-4edb-8ac9-22014307bb13" providerId="ADAL" clId="{73F8F88C-11F9-41CB-BD9E-72D161A8938F}" dt="2022-01-17T08:14:56.672" v="2626" actId="164"/>
          <ac:spMkLst>
            <pc:docMk/>
            <pc:sldMk cId="2984879142" sldId="282"/>
            <ac:spMk id="13" creationId="{A3FA6CBC-12AE-4445-82D4-4FE3399F1C4A}"/>
          </ac:spMkLst>
        </pc:spChg>
        <pc:spChg chg="add del mod">
          <ac:chgData name="Sørensen, Frode" userId="5ccd78c7-b65a-4edb-8ac9-22014307bb13" providerId="ADAL" clId="{73F8F88C-11F9-41CB-BD9E-72D161A8938F}" dt="2022-01-16T12:59:57.099" v="1148" actId="478"/>
          <ac:spMkLst>
            <pc:docMk/>
            <pc:sldMk cId="2984879142" sldId="282"/>
            <ac:spMk id="14" creationId="{9D81F380-38B4-478B-9930-778D25777BBB}"/>
          </ac:spMkLst>
        </pc:spChg>
        <pc:spChg chg="add del mod">
          <ac:chgData name="Sørensen, Frode" userId="5ccd78c7-b65a-4edb-8ac9-22014307bb13" providerId="ADAL" clId="{73F8F88C-11F9-41CB-BD9E-72D161A8938F}" dt="2022-01-16T12:58:59.863" v="1136" actId="478"/>
          <ac:spMkLst>
            <pc:docMk/>
            <pc:sldMk cId="2984879142" sldId="282"/>
            <ac:spMk id="15" creationId="{F509C3C5-9BAD-4034-93E9-078316E6EF55}"/>
          </ac:spMkLst>
        </pc:spChg>
        <pc:spChg chg="add del mod">
          <ac:chgData name="Sørensen, Frode" userId="5ccd78c7-b65a-4edb-8ac9-22014307bb13" providerId="ADAL" clId="{73F8F88C-11F9-41CB-BD9E-72D161A8938F}" dt="2022-01-16T12:07:06.773" v="784"/>
          <ac:spMkLst>
            <pc:docMk/>
            <pc:sldMk cId="2984879142" sldId="282"/>
            <ac:spMk id="16" creationId="{C0AD57F3-1D52-4DB1-AC4E-E69A4B2D70D2}"/>
          </ac:spMkLst>
        </pc:spChg>
        <pc:spChg chg="add del mod">
          <ac:chgData name="Sørensen, Frode" userId="5ccd78c7-b65a-4edb-8ac9-22014307bb13" providerId="ADAL" clId="{73F8F88C-11F9-41CB-BD9E-72D161A8938F}" dt="2022-01-16T12:59:03.835" v="1138" actId="478"/>
          <ac:spMkLst>
            <pc:docMk/>
            <pc:sldMk cId="2984879142" sldId="282"/>
            <ac:spMk id="17" creationId="{DA738BA6-326E-4A92-BDB2-A08E14A886EF}"/>
          </ac:spMkLst>
        </pc:spChg>
        <pc:spChg chg="add del mod">
          <ac:chgData name="Sørensen, Frode" userId="5ccd78c7-b65a-4edb-8ac9-22014307bb13" providerId="ADAL" clId="{73F8F88C-11F9-41CB-BD9E-72D161A8938F}" dt="2022-01-16T12:58:59.863" v="1136" actId="478"/>
          <ac:spMkLst>
            <pc:docMk/>
            <pc:sldMk cId="2984879142" sldId="282"/>
            <ac:spMk id="18" creationId="{5C81D2AB-256B-4DF7-BDAD-C3E0B7F88D0C}"/>
          </ac:spMkLst>
        </pc:spChg>
        <pc:spChg chg="add del mod">
          <ac:chgData name="Sørensen, Frode" userId="5ccd78c7-b65a-4edb-8ac9-22014307bb13" providerId="ADAL" clId="{73F8F88C-11F9-41CB-BD9E-72D161A8938F}" dt="2022-01-16T12:59:03.835" v="1138" actId="478"/>
          <ac:spMkLst>
            <pc:docMk/>
            <pc:sldMk cId="2984879142" sldId="282"/>
            <ac:spMk id="19" creationId="{A062B617-4880-409C-A852-92C59FE675FF}"/>
          </ac:spMkLst>
        </pc:spChg>
        <pc:spChg chg="add del mod">
          <ac:chgData name="Sørensen, Frode" userId="5ccd78c7-b65a-4edb-8ac9-22014307bb13" providerId="ADAL" clId="{73F8F88C-11F9-41CB-BD9E-72D161A8938F}" dt="2022-01-16T14:40:39.629" v="1300"/>
          <ac:spMkLst>
            <pc:docMk/>
            <pc:sldMk cId="2984879142" sldId="282"/>
            <ac:spMk id="20" creationId="{A5A08AD0-4F3A-4A60-8E2D-C2C9DBA11297}"/>
          </ac:spMkLst>
        </pc:spChg>
        <pc:spChg chg="add del mod">
          <ac:chgData name="Sørensen, Frode" userId="5ccd78c7-b65a-4edb-8ac9-22014307bb13" providerId="ADAL" clId="{73F8F88C-11F9-41CB-BD9E-72D161A8938F}" dt="2022-01-16T12:58:59.863" v="1136" actId="478"/>
          <ac:spMkLst>
            <pc:docMk/>
            <pc:sldMk cId="2984879142" sldId="282"/>
            <ac:spMk id="20" creationId="{FCE00DD6-21D2-4703-9227-EED701A6E609}"/>
          </ac:spMkLst>
        </pc:spChg>
        <pc:spChg chg="add del mod">
          <ac:chgData name="Sørensen, Frode" userId="5ccd78c7-b65a-4edb-8ac9-22014307bb13" providerId="ADAL" clId="{73F8F88C-11F9-41CB-BD9E-72D161A8938F}" dt="2022-01-16T14:40:39.629" v="1300"/>
          <ac:spMkLst>
            <pc:docMk/>
            <pc:sldMk cId="2984879142" sldId="282"/>
            <ac:spMk id="21" creationId="{5C203375-40EF-478B-92E0-5447A0BC7932}"/>
          </ac:spMkLst>
        </pc:spChg>
        <pc:spChg chg="add del mod">
          <ac:chgData name="Sørensen, Frode" userId="5ccd78c7-b65a-4edb-8ac9-22014307bb13" providerId="ADAL" clId="{73F8F88C-11F9-41CB-BD9E-72D161A8938F}" dt="2022-01-16T12:59:03.835" v="1138" actId="478"/>
          <ac:spMkLst>
            <pc:docMk/>
            <pc:sldMk cId="2984879142" sldId="282"/>
            <ac:spMk id="21" creationId="{85C2F212-B5C3-4DB2-8A2A-8B729CAD293F}"/>
          </ac:spMkLst>
        </pc:spChg>
        <pc:spChg chg="add del mod">
          <ac:chgData name="Sørensen, Frode" userId="5ccd78c7-b65a-4edb-8ac9-22014307bb13" providerId="ADAL" clId="{73F8F88C-11F9-41CB-BD9E-72D161A8938F}" dt="2022-01-16T14:40:39.629" v="1300"/>
          <ac:spMkLst>
            <pc:docMk/>
            <pc:sldMk cId="2984879142" sldId="282"/>
            <ac:spMk id="22" creationId="{60D702E5-55F4-459E-BF48-CD7E0D96E7E9}"/>
          </ac:spMkLst>
        </pc:spChg>
        <pc:spChg chg="add del mod">
          <ac:chgData name="Sørensen, Frode" userId="5ccd78c7-b65a-4edb-8ac9-22014307bb13" providerId="ADAL" clId="{73F8F88C-11F9-41CB-BD9E-72D161A8938F}" dt="2022-01-16T12:08:04.735" v="804" actId="478"/>
          <ac:spMkLst>
            <pc:docMk/>
            <pc:sldMk cId="2984879142" sldId="282"/>
            <ac:spMk id="22" creationId="{62B952E8-280B-4DCA-854D-CEF9120326B7}"/>
          </ac:spMkLst>
        </pc:spChg>
        <pc:spChg chg="add del mod">
          <ac:chgData name="Sørensen, Frode" userId="5ccd78c7-b65a-4edb-8ac9-22014307bb13" providerId="ADAL" clId="{73F8F88C-11F9-41CB-BD9E-72D161A8938F}" dt="2022-01-16T12:08:00.511" v="803" actId="478"/>
          <ac:spMkLst>
            <pc:docMk/>
            <pc:sldMk cId="2984879142" sldId="282"/>
            <ac:spMk id="23" creationId="{13E635DA-690A-4F6B-81E3-FA7A91D09B0F}"/>
          </ac:spMkLst>
        </pc:spChg>
        <pc:spChg chg="add del mod">
          <ac:chgData name="Sørensen, Frode" userId="5ccd78c7-b65a-4edb-8ac9-22014307bb13" providerId="ADAL" clId="{73F8F88C-11F9-41CB-BD9E-72D161A8938F}" dt="2022-01-16T14:40:39.629" v="1300"/>
          <ac:spMkLst>
            <pc:docMk/>
            <pc:sldMk cId="2984879142" sldId="282"/>
            <ac:spMk id="23" creationId="{518F8CA1-9712-484D-925B-7A73262B6757}"/>
          </ac:spMkLst>
        </pc:spChg>
        <pc:spChg chg="add mod">
          <ac:chgData name="Sørensen, Frode" userId="5ccd78c7-b65a-4edb-8ac9-22014307bb13" providerId="ADAL" clId="{73F8F88C-11F9-41CB-BD9E-72D161A8938F}" dt="2022-01-17T08:15:18.575" v="2630" actId="164"/>
          <ac:spMkLst>
            <pc:docMk/>
            <pc:sldMk cId="2984879142" sldId="282"/>
            <ac:spMk id="24" creationId="{BB4487A5-8EDC-4C60-AEA2-E159867E186A}"/>
          </ac:spMkLst>
        </pc:spChg>
        <pc:spChg chg="add del mod">
          <ac:chgData name="Sørensen, Frode" userId="5ccd78c7-b65a-4edb-8ac9-22014307bb13" providerId="ADAL" clId="{73F8F88C-11F9-41CB-BD9E-72D161A8938F}" dt="2022-01-16T12:59:57.099" v="1148" actId="478"/>
          <ac:spMkLst>
            <pc:docMk/>
            <pc:sldMk cId="2984879142" sldId="282"/>
            <ac:spMk id="24" creationId="{C56B0795-21E2-4F00-83D9-FE986833CC14}"/>
          </ac:spMkLst>
        </pc:spChg>
        <pc:spChg chg="add mod">
          <ac:chgData name="Sørensen, Frode" userId="5ccd78c7-b65a-4edb-8ac9-22014307bb13" providerId="ADAL" clId="{73F8F88C-11F9-41CB-BD9E-72D161A8938F}" dt="2022-01-17T09:33:20.009" v="2935" actId="207"/>
          <ac:spMkLst>
            <pc:docMk/>
            <pc:sldMk cId="2984879142" sldId="282"/>
            <ac:spMk id="25" creationId="{57CBC4A7-0BC7-4D35-8FF6-D0DBCBF9B19A}"/>
          </ac:spMkLst>
        </pc:spChg>
        <pc:spChg chg="add mod">
          <ac:chgData name="Sørensen, Frode" userId="5ccd78c7-b65a-4edb-8ac9-22014307bb13" providerId="ADAL" clId="{73F8F88C-11F9-41CB-BD9E-72D161A8938F}" dt="2022-01-17T08:14:56.672" v="2626" actId="164"/>
          <ac:spMkLst>
            <pc:docMk/>
            <pc:sldMk cId="2984879142" sldId="282"/>
            <ac:spMk id="26" creationId="{C930856E-BB97-4380-835A-2A5253FBDFF0}"/>
          </ac:spMkLst>
        </pc:spChg>
        <pc:spChg chg="add mod">
          <ac:chgData name="Sørensen, Frode" userId="5ccd78c7-b65a-4edb-8ac9-22014307bb13" providerId="ADAL" clId="{73F8F88C-11F9-41CB-BD9E-72D161A8938F}" dt="2022-01-17T08:14:36.735" v="2621" actId="164"/>
          <ac:spMkLst>
            <pc:docMk/>
            <pc:sldMk cId="2984879142" sldId="282"/>
            <ac:spMk id="28" creationId="{1965FC2C-4EB2-400D-8948-08332DC9B018}"/>
          </ac:spMkLst>
        </pc:spChg>
        <pc:spChg chg="add mod">
          <ac:chgData name="Sørensen, Frode" userId="5ccd78c7-b65a-4edb-8ac9-22014307bb13" providerId="ADAL" clId="{73F8F88C-11F9-41CB-BD9E-72D161A8938F}" dt="2022-01-17T08:14:00.747" v="2616" actId="1035"/>
          <ac:spMkLst>
            <pc:docMk/>
            <pc:sldMk cId="2984879142" sldId="282"/>
            <ac:spMk id="33" creationId="{E22C3069-5DE7-4ECD-89C7-D740B00442CD}"/>
          </ac:spMkLst>
        </pc:spChg>
        <pc:spChg chg="add mod">
          <ac:chgData name="Sørensen, Frode" userId="5ccd78c7-b65a-4edb-8ac9-22014307bb13" providerId="ADAL" clId="{73F8F88C-11F9-41CB-BD9E-72D161A8938F}" dt="2022-01-17T08:12:50.104" v="2605" actId="1076"/>
          <ac:spMkLst>
            <pc:docMk/>
            <pc:sldMk cId="2984879142" sldId="282"/>
            <ac:spMk id="35" creationId="{499AD82B-479D-47F9-B555-2C43F5E6E13F}"/>
          </ac:spMkLst>
        </pc:spChg>
        <pc:spChg chg="add mod">
          <ac:chgData name="Sørensen, Frode" userId="5ccd78c7-b65a-4edb-8ac9-22014307bb13" providerId="ADAL" clId="{73F8F88C-11F9-41CB-BD9E-72D161A8938F}" dt="2022-01-17T10:17:58.571" v="2967" actId="1037"/>
          <ac:spMkLst>
            <pc:docMk/>
            <pc:sldMk cId="2984879142" sldId="282"/>
            <ac:spMk id="36" creationId="{C415B400-179F-44AC-B35B-C2E5EDE5DF0C}"/>
          </ac:spMkLst>
        </pc:spChg>
        <pc:spChg chg="add mod">
          <ac:chgData name="Sørensen, Frode" userId="5ccd78c7-b65a-4edb-8ac9-22014307bb13" providerId="ADAL" clId="{73F8F88C-11F9-41CB-BD9E-72D161A8938F}" dt="2022-01-17T10:17:51.017" v="2964" actId="1037"/>
          <ac:spMkLst>
            <pc:docMk/>
            <pc:sldMk cId="2984879142" sldId="282"/>
            <ac:spMk id="37" creationId="{244CA9E7-DBFC-44F2-8CCF-67230854927F}"/>
          </ac:spMkLst>
        </pc:spChg>
        <pc:spChg chg="add mod">
          <ac:chgData name="Sørensen, Frode" userId="5ccd78c7-b65a-4edb-8ac9-22014307bb13" providerId="ADAL" clId="{73F8F88C-11F9-41CB-BD9E-72D161A8938F}" dt="2022-01-17T08:14:00.747" v="2616" actId="1035"/>
          <ac:spMkLst>
            <pc:docMk/>
            <pc:sldMk cId="2984879142" sldId="282"/>
            <ac:spMk id="39" creationId="{154B8BF8-C02E-4876-AD02-A7CAA20FC1ED}"/>
          </ac:spMkLst>
        </pc:spChg>
        <pc:spChg chg="add mod">
          <ac:chgData name="Sørensen, Frode" userId="5ccd78c7-b65a-4edb-8ac9-22014307bb13" providerId="ADAL" clId="{73F8F88C-11F9-41CB-BD9E-72D161A8938F}" dt="2022-01-17T08:14:36.735" v="2621" actId="164"/>
          <ac:spMkLst>
            <pc:docMk/>
            <pc:sldMk cId="2984879142" sldId="282"/>
            <ac:spMk id="41" creationId="{C6826C4B-E4B1-4399-835F-E548F329393E}"/>
          </ac:spMkLst>
        </pc:spChg>
        <pc:spChg chg="add mod topLvl">
          <ac:chgData name="Sørensen, Frode" userId="5ccd78c7-b65a-4edb-8ac9-22014307bb13" providerId="ADAL" clId="{73F8F88C-11F9-41CB-BD9E-72D161A8938F}" dt="2022-01-17T08:13:57.042" v="2614" actId="1035"/>
          <ac:spMkLst>
            <pc:docMk/>
            <pc:sldMk cId="2984879142" sldId="282"/>
            <ac:spMk id="42" creationId="{C3F9F4F4-447F-4447-899A-76199765F88A}"/>
          </ac:spMkLst>
        </pc:spChg>
        <pc:spChg chg="add mod topLvl">
          <ac:chgData name="Sørensen, Frode" userId="5ccd78c7-b65a-4edb-8ac9-22014307bb13" providerId="ADAL" clId="{73F8F88C-11F9-41CB-BD9E-72D161A8938F}" dt="2022-01-17T10:17:58.571" v="2967" actId="1037"/>
          <ac:spMkLst>
            <pc:docMk/>
            <pc:sldMk cId="2984879142" sldId="282"/>
            <ac:spMk id="43" creationId="{9070DE85-9C1F-4E9F-A406-296C7D7F955D}"/>
          </ac:spMkLst>
        </pc:spChg>
        <pc:spChg chg="add mod ord topLvl">
          <ac:chgData name="Sørensen, Frode" userId="5ccd78c7-b65a-4edb-8ac9-22014307bb13" providerId="ADAL" clId="{73F8F88C-11F9-41CB-BD9E-72D161A8938F}" dt="2022-01-17T10:17:51.017" v="2964" actId="1037"/>
          <ac:spMkLst>
            <pc:docMk/>
            <pc:sldMk cId="2984879142" sldId="282"/>
            <ac:spMk id="44" creationId="{DF152F49-3409-4F63-8065-E5821C9F8281}"/>
          </ac:spMkLst>
        </pc:spChg>
        <pc:spChg chg="add mod topLvl">
          <ac:chgData name="Sørensen, Frode" userId="5ccd78c7-b65a-4edb-8ac9-22014307bb13" providerId="ADAL" clId="{73F8F88C-11F9-41CB-BD9E-72D161A8938F}" dt="2022-01-17T08:13:57.042" v="2614" actId="1035"/>
          <ac:spMkLst>
            <pc:docMk/>
            <pc:sldMk cId="2984879142" sldId="282"/>
            <ac:spMk id="45" creationId="{5DC0F3B7-29FE-4B39-B191-86F539C5F35B}"/>
          </ac:spMkLst>
        </pc:spChg>
        <pc:grpChg chg="add del mod">
          <ac:chgData name="Sørensen, Frode" userId="5ccd78c7-b65a-4edb-8ac9-22014307bb13" providerId="ADAL" clId="{73F8F88C-11F9-41CB-BD9E-72D161A8938F}" dt="2022-01-17T08:01:06.879" v="2451" actId="165"/>
          <ac:grpSpMkLst>
            <pc:docMk/>
            <pc:sldMk cId="2984879142" sldId="282"/>
            <ac:grpSpMk id="3" creationId="{83C8C22C-926A-470D-81DC-D91A95BA7A83}"/>
          </ac:grpSpMkLst>
        </pc:grpChg>
        <pc:grpChg chg="add del mod">
          <ac:chgData name="Sørensen, Frode" userId="5ccd78c7-b65a-4edb-8ac9-22014307bb13" providerId="ADAL" clId="{73F8F88C-11F9-41CB-BD9E-72D161A8938F}" dt="2022-01-17T08:14:42.072" v="2622" actId="165"/>
          <ac:grpSpMkLst>
            <pc:docMk/>
            <pc:sldMk cId="2984879142" sldId="282"/>
            <ac:grpSpMk id="3" creationId="{9C425DDE-6CD5-4DFE-A056-9856C5369305}"/>
          </ac:grpSpMkLst>
        </pc:grpChg>
        <pc:grpChg chg="add del mod">
          <ac:chgData name="Sørensen, Frode" userId="5ccd78c7-b65a-4edb-8ac9-22014307bb13" providerId="ADAL" clId="{73F8F88C-11F9-41CB-BD9E-72D161A8938F}" dt="2022-01-16T17:17:31.732" v="1350" actId="165"/>
          <ac:grpSpMkLst>
            <pc:docMk/>
            <pc:sldMk cId="2984879142" sldId="282"/>
            <ac:grpSpMk id="3" creationId="{B63D0E0A-F121-494A-904C-61E427FC3144}"/>
          </ac:grpSpMkLst>
        </pc:grpChg>
        <pc:grpChg chg="add mod">
          <ac:chgData name="Sørensen, Frode" userId="5ccd78c7-b65a-4edb-8ac9-22014307bb13" providerId="ADAL" clId="{73F8F88C-11F9-41CB-BD9E-72D161A8938F}" dt="2022-01-17T08:14:53.011" v="2625" actId="408"/>
          <ac:grpSpMkLst>
            <pc:docMk/>
            <pc:sldMk cId="2984879142" sldId="282"/>
            <ac:grpSpMk id="7" creationId="{E8D6A318-C08E-44D9-BAC4-BA5AD60CF177}"/>
          </ac:grpSpMkLst>
        </pc:grpChg>
        <pc:grpChg chg="add mod">
          <ac:chgData name="Sørensen, Frode" userId="5ccd78c7-b65a-4edb-8ac9-22014307bb13" providerId="ADAL" clId="{73F8F88C-11F9-41CB-BD9E-72D161A8938F}" dt="2022-01-17T08:15:04.300" v="2627" actId="408"/>
          <ac:grpSpMkLst>
            <pc:docMk/>
            <pc:sldMk cId="2984879142" sldId="282"/>
            <ac:grpSpMk id="8" creationId="{D19D1FE9-3401-4B5B-9C7A-582E127217EF}"/>
          </ac:grpSpMkLst>
        </pc:grpChg>
        <pc:grpChg chg="add mod">
          <ac:chgData name="Sørensen, Frode" userId="5ccd78c7-b65a-4edb-8ac9-22014307bb13" providerId="ADAL" clId="{73F8F88C-11F9-41CB-BD9E-72D161A8938F}" dt="2022-01-17T08:15:14.475" v="2629" actId="408"/>
          <ac:grpSpMkLst>
            <pc:docMk/>
            <pc:sldMk cId="2984879142" sldId="282"/>
            <ac:grpSpMk id="9" creationId="{735D46D2-B8C8-4FE9-8A13-78DFB966EED4}"/>
          </ac:grpSpMkLst>
        </pc:grpChg>
        <pc:grpChg chg="add mod">
          <ac:chgData name="Sørensen, Frode" userId="5ccd78c7-b65a-4edb-8ac9-22014307bb13" providerId="ADAL" clId="{73F8F88C-11F9-41CB-BD9E-72D161A8938F}" dt="2022-01-17T08:15:22.826" v="2634" actId="1038"/>
          <ac:grpSpMkLst>
            <pc:docMk/>
            <pc:sldMk cId="2984879142" sldId="282"/>
            <ac:grpSpMk id="14" creationId="{CF3C4640-66AB-4366-B753-60ADDB405676}"/>
          </ac:grpSpMkLst>
        </pc:grpChg>
        <pc:cxnChg chg="add del">
          <ac:chgData name="Sørensen, Frode" userId="5ccd78c7-b65a-4edb-8ac9-22014307bb13" providerId="ADAL" clId="{73F8F88C-11F9-41CB-BD9E-72D161A8938F}" dt="2022-01-16T12:10:37.911" v="870" actId="478"/>
          <ac:cxnSpMkLst>
            <pc:docMk/>
            <pc:sldMk cId="2984879142" sldId="282"/>
            <ac:cxnSpMk id="26" creationId="{3EE6C0B7-894E-4FCB-AE01-09F53DC29C13}"/>
          </ac:cxnSpMkLst>
        </pc:cxnChg>
        <pc:cxnChg chg="add mod topLvl">
          <ac:chgData name="Sørensen, Frode" userId="5ccd78c7-b65a-4edb-8ac9-22014307bb13" providerId="ADAL" clId="{73F8F88C-11F9-41CB-BD9E-72D161A8938F}" dt="2022-01-17T08:14:42.072" v="2622" actId="165"/>
          <ac:cxnSpMkLst>
            <pc:docMk/>
            <pc:sldMk cId="2984879142" sldId="282"/>
            <ac:cxnSpMk id="27" creationId="{C0D3AB92-AA4D-421D-B6FB-D0853D8EDAAC}"/>
          </ac:cxnSpMkLst>
        </pc:cxnChg>
        <pc:cxnChg chg="add mod topLvl">
          <ac:chgData name="Sørensen, Frode" userId="5ccd78c7-b65a-4edb-8ac9-22014307bb13" providerId="ADAL" clId="{73F8F88C-11F9-41CB-BD9E-72D161A8938F}" dt="2022-01-17T08:14:42.072" v="2622" actId="165"/>
          <ac:cxnSpMkLst>
            <pc:docMk/>
            <pc:sldMk cId="2984879142" sldId="282"/>
            <ac:cxnSpMk id="29" creationId="{196CE89B-3D9F-4623-A75D-0CD3E3C1E3A1}"/>
          </ac:cxnSpMkLst>
        </pc:cxnChg>
        <pc:cxnChg chg="add mod topLvl">
          <ac:chgData name="Sørensen, Frode" userId="5ccd78c7-b65a-4edb-8ac9-22014307bb13" providerId="ADAL" clId="{73F8F88C-11F9-41CB-BD9E-72D161A8938F}" dt="2022-01-17T08:14:42.072" v="2622" actId="165"/>
          <ac:cxnSpMkLst>
            <pc:docMk/>
            <pc:sldMk cId="2984879142" sldId="282"/>
            <ac:cxnSpMk id="30" creationId="{5897580D-DD2B-42F3-BF88-A82A3CAB050A}"/>
          </ac:cxnSpMkLst>
        </pc:cxnChg>
        <pc:cxnChg chg="add mod topLvl">
          <ac:chgData name="Sørensen, Frode" userId="5ccd78c7-b65a-4edb-8ac9-22014307bb13" providerId="ADAL" clId="{73F8F88C-11F9-41CB-BD9E-72D161A8938F}" dt="2022-01-17T08:14:49.180" v="2624" actId="12788"/>
          <ac:cxnSpMkLst>
            <pc:docMk/>
            <pc:sldMk cId="2984879142" sldId="282"/>
            <ac:cxnSpMk id="31" creationId="{2040973B-A61C-4487-A0FA-1166A1CCE68C}"/>
          </ac:cxnSpMkLst>
        </pc:cxnChg>
        <pc:cxnChg chg="add mod topLvl">
          <ac:chgData name="Sørensen, Frode" userId="5ccd78c7-b65a-4edb-8ac9-22014307bb13" providerId="ADAL" clId="{73F8F88C-11F9-41CB-BD9E-72D161A8938F}" dt="2022-01-17T08:14:49.180" v="2624" actId="12788"/>
          <ac:cxnSpMkLst>
            <pc:docMk/>
            <pc:sldMk cId="2984879142" sldId="282"/>
            <ac:cxnSpMk id="32" creationId="{4CD1A465-7BB9-4D85-BB6C-AB4E8D23B641}"/>
          </ac:cxnSpMkLst>
        </pc:cxnChg>
        <pc:cxnChg chg="add del mod">
          <ac:chgData name="Sørensen, Frode" userId="5ccd78c7-b65a-4edb-8ac9-22014307bb13" providerId="ADAL" clId="{73F8F88C-11F9-41CB-BD9E-72D161A8938F}" dt="2022-01-16T12:59:07.877" v="1139" actId="478"/>
          <ac:cxnSpMkLst>
            <pc:docMk/>
            <pc:sldMk cId="2984879142" sldId="282"/>
            <ac:cxnSpMk id="33" creationId="{67D26EFF-EA95-41CA-A743-A17E0E966ADC}"/>
          </ac:cxnSpMkLst>
        </pc:cxnChg>
        <pc:cxnChg chg="add mod topLvl">
          <ac:chgData name="Sørensen, Frode" userId="5ccd78c7-b65a-4edb-8ac9-22014307bb13" providerId="ADAL" clId="{73F8F88C-11F9-41CB-BD9E-72D161A8938F}" dt="2022-01-17T08:05:10.696" v="2479" actId="692"/>
          <ac:cxnSpMkLst>
            <pc:docMk/>
            <pc:sldMk cId="2984879142" sldId="282"/>
            <ac:cxnSpMk id="34" creationId="{600D19E4-8AC1-4994-9C9E-81CFBAB93EBC}"/>
          </ac:cxnSpMkLst>
        </pc:cxnChg>
        <pc:cxnChg chg="add del mod">
          <ac:chgData name="Sørensen, Frode" userId="5ccd78c7-b65a-4edb-8ac9-22014307bb13" providerId="ADAL" clId="{73F8F88C-11F9-41CB-BD9E-72D161A8938F}" dt="2022-01-16T13:00:00.301" v="1149" actId="478"/>
          <ac:cxnSpMkLst>
            <pc:docMk/>
            <pc:sldMk cId="2984879142" sldId="282"/>
            <ac:cxnSpMk id="36" creationId="{CCE6D189-1E7C-4274-868D-9439769A445A}"/>
          </ac:cxnSpMkLst>
        </pc:cxnChg>
        <pc:cxnChg chg="add del mod">
          <ac:chgData name="Sørensen, Frode" userId="5ccd78c7-b65a-4edb-8ac9-22014307bb13" providerId="ADAL" clId="{73F8F88C-11F9-41CB-BD9E-72D161A8938F}" dt="2022-01-16T13:00:01.571" v="1150" actId="478"/>
          <ac:cxnSpMkLst>
            <pc:docMk/>
            <pc:sldMk cId="2984879142" sldId="282"/>
            <ac:cxnSpMk id="37" creationId="{B5185E08-7687-4C07-91BC-08319E4D380A}"/>
          </ac:cxnSpMkLst>
        </pc:cxnChg>
        <pc:cxnChg chg="add mod topLvl">
          <ac:chgData name="Sørensen, Frode" userId="5ccd78c7-b65a-4edb-8ac9-22014307bb13" providerId="ADAL" clId="{73F8F88C-11F9-41CB-BD9E-72D161A8938F}" dt="2022-01-17T08:05:10.696" v="2479" actId="692"/>
          <ac:cxnSpMkLst>
            <pc:docMk/>
            <pc:sldMk cId="2984879142" sldId="282"/>
            <ac:cxnSpMk id="38" creationId="{B0BB04DF-33D7-4474-8F3E-0B083C4A8A8E}"/>
          </ac:cxnSpMkLst>
        </pc:cxnChg>
        <pc:cxnChg chg="add del mod">
          <ac:chgData name="Sørensen, Frode" userId="5ccd78c7-b65a-4edb-8ac9-22014307bb13" providerId="ADAL" clId="{73F8F88C-11F9-41CB-BD9E-72D161A8938F}" dt="2022-01-16T13:00:02.355" v="1151" actId="478"/>
          <ac:cxnSpMkLst>
            <pc:docMk/>
            <pc:sldMk cId="2984879142" sldId="282"/>
            <ac:cxnSpMk id="39" creationId="{E282D279-496B-4B9C-9C4A-059D202FDEF2}"/>
          </ac:cxnSpMkLst>
        </pc:cxnChg>
        <pc:cxnChg chg="add mod topLvl">
          <ac:chgData name="Sørensen, Frode" userId="5ccd78c7-b65a-4edb-8ac9-22014307bb13" providerId="ADAL" clId="{73F8F88C-11F9-41CB-BD9E-72D161A8938F}" dt="2022-01-17T08:05:10.696" v="2479" actId="692"/>
          <ac:cxnSpMkLst>
            <pc:docMk/>
            <pc:sldMk cId="2984879142" sldId="282"/>
            <ac:cxnSpMk id="40" creationId="{6193D100-E2AE-4E1D-B8FA-C29E5F81F4A8}"/>
          </ac:cxnSpMkLst>
        </pc:cxnChg>
      </pc:sldChg>
      <pc:sldChg chg="add del">
        <pc:chgData name="Sørensen, Frode" userId="5ccd78c7-b65a-4edb-8ac9-22014307bb13" providerId="ADAL" clId="{73F8F88C-11F9-41CB-BD9E-72D161A8938F}" dt="2022-01-17T06:48:27.799" v="1565" actId="47"/>
        <pc:sldMkLst>
          <pc:docMk/>
          <pc:sldMk cId="643941973" sldId="283"/>
        </pc:sldMkLst>
      </pc:sldChg>
      <pc:sldChg chg="modSp add del">
        <pc:chgData name="Sørensen, Frode" userId="5ccd78c7-b65a-4edb-8ac9-22014307bb13" providerId="ADAL" clId="{73F8F88C-11F9-41CB-BD9E-72D161A8938F}" dt="2022-01-17T10:16:22.097" v="2953" actId="47"/>
        <pc:sldMkLst>
          <pc:docMk/>
          <pc:sldMk cId="512685113" sldId="284"/>
        </pc:sldMkLst>
        <pc:spChg chg="mod">
          <ac:chgData name="Sørensen, Frode" userId="5ccd78c7-b65a-4edb-8ac9-22014307bb13" providerId="ADAL" clId="{73F8F88C-11F9-41CB-BD9E-72D161A8938F}" dt="2022-01-17T06:46:11.350" v="1557" actId="2"/>
          <ac:spMkLst>
            <pc:docMk/>
            <pc:sldMk cId="512685113" sldId="284"/>
            <ac:spMk id="3" creationId="{67102EE3-6678-48D6-AA3B-C4FD1E3A116D}"/>
          </ac:spMkLst>
        </pc:spChg>
      </pc:sldChg>
      <pc:sldChg chg="delSp modSp add del mod">
        <pc:chgData name="Sørensen, Frode" userId="5ccd78c7-b65a-4edb-8ac9-22014307bb13" providerId="ADAL" clId="{73F8F88C-11F9-41CB-BD9E-72D161A8938F}" dt="2022-01-17T10:23:11.455" v="3049" actId="47"/>
        <pc:sldMkLst>
          <pc:docMk/>
          <pc:sldMk cId="2703736016" sldId="285"/>
        </pc:sldMkLst>
        <pc:spChg chg="mod">
          <ac:chgData name="Sørensen, Frode" userId="5ccd78c7-b65a-4edb-8ac9-22014307bb13" providerId="ADAL" clId="{73F8F88C-11F9-41CB-BD9E-72D161A8938F}" dt="2022-01-17T10:15:09.781" v="2952" actId="20577"/>
          <ac:spMkLst>
            <pc:docMk/>
            <pc:sldMk cId="2703736016" sldId="285"/>
            <ac:spMk id="3" creationId="{67102EE3-6678-48D6-AA3B-C4FD1E3A116D}"/>
          </ac:spMkLst>
        </pc:spChg>
        <pc:picChg chg="del">
          <ac:chgData name="Sørensen, Frode" userId="5ccd78c7-b65a-4edb-8ac9-22014307bb13" providerId="ADAL" clId="{73F8F88C-11F9-41CB-BD9E-72D161A8938F}" dt="2022-01-17T08:27:22.739" v="2635" actId="478"/>
          <ac:picMkLst>
            <pc:docMk/>
            <pc:sldMk cId="2703736016" sldId="285"/>
            <ac:picMk id="4" creationId="{173B6BA5-5DED-47A2-9179-FF7A5E067849}"/>
          </ac:picMkLst>
        </pc:picChg>
      </pc:sldChg>
      <pc:sldChg chg="modSp add del mod">
        <pc:chgData name="Sørensen, Frode" userId="5ccd78c7-b65a-4edb-8ac9-22014307bb13" providerId="ADAL" clId="{73F8F88C-11F9-41CB-BD9E-72D161A8938F}" dt="2022-01-17T07:02:50.485" v="1618" actId="47"/>
        <pc:sldMkLst>
          <pc:docMk/>
          <pc:sldMk cId="1692748592" sldId="286"/>
        </pc:sldMkLst>
        <pc:spChg chg="mod">
          <ac:chgData name="Sørensen, Frode" userId="5ccd78c7-b65a-4edb-8ac9-22014307bb13" providerId="ADAL" clId="{73F8F88C-11F9-41CB-BD9E-72D161A8938F}" dt="2022-01-17T07:01:24.660" v="1616" actId="5793"/>
          <ac:spMkLst>
            <pc:docMk/>
            <pc:sldMk cId="1692748592" sldId="286"/>
            <ac:spMk id="2" creationId="{C6325F6C-9DA1-48A9-A16C-D86B8494801F}"/>
          </ac:spMkLst>
        </pc:spChg>
      </pc:sldChg>
      <pc:sldChg chg="addSp delSp modSp add del mod addAnim delAnim modAnim">
        <pc:chgData name="Sørensen, Frode" userId="5ccd78c7-b65a-4edb-8ac9-22014307bb13" providerId="ADAL" clId="{73F8F88C-11F9-41CB-BD9E-72D161A8938F}" dt="2022-01-17T07:40:18.591" v="2028" actId="47"/>
        <pc:sldMkLst>
          <pc:docMk/>
          <pc:sldMk cId="1637657714" sldId="383"/>
        </pc:sldMkLst>
        <pc:spChg chg="del mod topLvl">
          <ac:chgData name="Sørensen, Frode" userId="5ccd78c7-b65a-4edb-8ac9-22014307bb13" providerId="ADAL" clId="{73F8F88C-11F9-41CB-BD9E-72D161A8938F}" dt="2022-01-17T07:03:58.428" v="1623" actId="478"/>
          <ac:spMkLst>
            <pc:docMk/>
            <pc:sldMk cId="1637657714" sldId="383"/>
            <ac:spMk id="13" creationId="{00000000-0000-0000-0000-000000000000}"/>
          </ac:spMkLst>
        </pc:spChg>
        <pc:spChg chg="del mod topLvl">
          <ac:chgData name="Sørensen, Frode" userId="5ccd78c7-b65a-4edb-8ac9-22014307bb13" providerId="ADAL" clId="{73F8F88C-11F9-41CB-BD9E-72D161A8938F}" dt="2022-01-17T07:13:15.083" v="1792" actId="478"/>
          <ac:spMkLst>
            <pc:docMk/>
            <pc:sldMk cId="1637657714" sldId="383"/>
            <ac:spMk id="14" creationId="{00000000-0000-0000-0000-000000000000}"/>
          </ac:spMkLst>
        </pc:spChg>
        <pc:spChg chg="add del mod topLvl">
          <ac:chgData name="Sørensen, Frode" userId="5ccd78c7-b65a-4edb-8ac9-22014307bb13" providerId="ADAL" clId="{73F8F88C-11F9-41CB-BD9E-72D161A8938F}" dt="2022-01-17T07:08:40.928" v="1702" actId="478"/>
          <ac:spMkLst>
            <pc:docMk/>
            <pc:sldMk cId="1637657714" sldId="383"/>
            <ac:spMk id="18" creationId="{1A9FFB65-91EE-47F1-A969-0CF8C19B28E8}"/>
          </ac:spMkLst>
        </pc:spChg>
        <pc:spChg chg="del mod topLvl">
          <ac:chgData name="Sørensen, Frode" userId="5ccd78c7-b65a-4edb-8ac9-22014307bb13" providerId="ADAL" clId="{73F8F88C-11F9-41CB-BD9E-72D161A8938F}" dt="2022-01-17T07:12:41.523" v="1789" actId="478"/>
          <ac:spMkLst>
            <pc:docMk/>
            <pc:sldMk cId="1637657714" sldId="383"/>
            <ac:spMk id="19" creationId="{6CBE9A65-2E63-4D31-B6A9-67E5C1C6D652}"/>
          </ac:spMkLst>
        </pc:spChg>
        <pc:spChg chg="del mod topLvl">
          <ac:chgData name="Sørensen, Frode" userId="5ccd78c7-b65a-4edb-8ac9-22014307bb13" providerId="ADAL" clId="{73F8F88C-11F9-41CB-BD9E-72D161A8938F}" dt="2022-01-17T07:03:58.428" v="1623" actId="478"/>
          <ac:spMkLst>
            <pc:docMk/>
            <pc:sldMk cId="1637657714" sldId="383"/>
            <ac:spMk id="33" creationId="{90C47038-F601-4320-90B2-884AAC2A3058}"/>
          </ac:spMkLst>
        </pc:spChg>
        <pc:spChg chg="del mod topLvl">
          <ac:chgData name="Sørensen, Frode" userId="5ccd78c7-b65a-4edb-8ac9-22014307bb13" providerId="ADAL" clId="{73F8F88C-11F9-41CB-BD9E-72D161A8938F}" dt="2022-01-17T07:13:15.083" v="1792" actId="478"/>
          <ac:spMkLst>
            <pc:docMk/>
            <pc:sldMk cId="1637657714" sldId="383"/>
            <ac:spMk id="34" creationId="{2A9C24CE-68DE-4064-B45B-2083FEEFD257}"/>
          </ac:spMkLst>
        </pc:spChg>
        <pc:spChg chg="add del mod">
          <ac:chgData name="Sørensen, Frode" userId="5ccd78c7-b65a-4edb-8ac9-22014307bb13" providerId="ADAL" clId="{73F8F88C-11F9-41CB-BD9E-72D161A8938F}" dt="2022-01-17T07:39:08.089" v="2024" actId="1076"/>
          <ac:spMkLst>
            <pc:docMk/>
            <pc:sldMk cId="1637657714" sldId="383"/>
            <ac:spMk id="46" creationId="{B6D38C2E-33CB-4BFC-9BF4-52BED15CD3A6}"/>
          </ac:spMkLst>
        </pc:spChg>
        <pc:spChg chg="mod ord topLvl">
          <ac:chgData name="Sørensen, Frode" userId="5ccd78c7-b65a-4edb-8ac9-22014307bb13" providerId="ADAL" clId="{73F8F88C-11F9-41CB-BD9E-72D161A8938F}" dt="2022-01-17T07:29:38.771" v="1987" actId="1037"/>
          <ac:spMkLst>
            <pc:docMk/>
            <pc:sldMk cId="1637657714" sldId="383"/>
            <ac:spMk id="49" creationId="{E7C5CDD1-85F1-41C1-A9A0-2E33EB9399C2}"/>
          </ac:spMkLst>
        </pc:spChg>
        <pc:spChg chg="mod ord topLvl">
          <ac:chgData name="Sørensen, Frode" userId="5ccd78c7-b65a-4edb-8ac9-22014307bb13" providerId="ADAL" clId="{73F8F88C-11F9-41CB-BD9E-72D161A8938F}" dt="2022-01-17T07:31:07.267" v="2001" actId="14100"/>
          <ac:spMkLst>
            <pc:docMk/>
            <pc:sldMk cId="1637657714" sldId="383"/>
            <ac:spMk id="50" creationId="{417004A1-268D-4390-A379-D1BF3F07BC8A}"/>
          </ac:spMkLst>
        </pc:spChg>
        <pc:spChg chg="del">
          <ac:chgData name="Sørensen, Frode" userId="5ccd78c7-b65a-4edb-8ac9-22014307bb13" providerId="ADAL" clId="{73F8F88C-11F9-41CB-BD9E-72D161A8938F}" dt="2022-01-17T07:03:48.021" v="1621" actId="478"/>
          <ac:spMkLst>
            <pc:docMk/>
            <pc:sldMk cId="1637657714" sldId="383"/>
            <ac:spMk id="51" creationId="{9EA0529B-F1AF-4956-A346-F8AB243B35AE}"/>
          </ac:spMkLst>
        </pc:spChg>
        <pc:spChg chg="del">
          <ac:chgData name="Sørensen, Frode" userId="5ccd78c7-b65a-4edb-8ac9-22014307bb13" providerId="ADAL" clId="{73F8F88C-11F9-41CB-BD9E-72D161A8938F}" dt="2022-01-17T07:03:48.021" v="1621" actId="478"/>
          <ac:spMkLst>
            <pc:docMk/>
            <pc:sldMk cId="1637657714" sldId="383"/>
            <ac:spMk id="52" creationId="{FC5FECD7-B6DA-448D-8F43-4F1849FA3685}"/>
          </ac:spMkLst>
        </pc:spChg>
        <pc:spChg chg="add del mod">
          <ac:chgData name="Sørensen, Frode" userId="5ccd78c7-b65a-4edb-8ac9-22014307bb13" providerId="ADAL" clId="{73F8F88C-11F9-41CB-BD9E-72D161A8938F}" dt="2022-01-17T07:13:34.868" v="1796" actId="478"/>
          <ac:spMkLst>
            <pc:docMk/>
            <pc:sldMk cId="1637657714" sldId="383"/>
            <ac:spMk id="53" creationId="{C80F2C28-3945-4D12-A7D0-4693E6CE4507}"/>
          </ac:spMkLst>
        </pc:spChg>
        <pc:spChg chg="add mod ord topLvl">
          <ac:chgData name="Sørensen, Frode" userId="5ccd78c7-b65a-4edb-8ac9-22014307bb13" providerId="ADAL" clId="{73F8F88C-11F9-41CB-BD9E-72D161A8938F}" dt="2022-01-17T07:29:22.697" v="1979" actId="166"/>
          <ac:spMkLst>
            <pc:docMk/>
            <pc:sldMk cId="1637657714" sldId="383"/>
            <ac:spMk id="54" creationId="{BB8A0F7F-4495-4DE3-8510-DE0C30550AEA}"/>
          </ac:spMkLst>
        </pc:spChg>
        <pc:spChg chg="add mod ord topLvl">
          <ac:chgData name="Sørensen, Frode" userId="5ccd78c7-b65a-4edb-8ac9-22014307bb13" providerId="ADAL" clId="{73F8F88C-11F9-41CB-BD9E-72D161A8938F}" dt="2022-01-17T07:29:22.697" v="1979" actId="166"/>
          <ac:spMkLst>
            <pc:docMk/>
            <pc:sldMk cId="1637657714" sldId="383"/>
            <ac:spMk id="55" creationId="{0C81B959-F03E-4A02-8D3B-C46164F78AC3}"/>
          </ac:spMkLst>
        </pc:spChg>
        <pc:spChg chg="add mod ord topLvl">
          <ac:chgData name="Sørensen, Frode" userId="5ccd78c7-b65a-4edb-8ac9-22014307bb13" providerId="ADAL" clId="{73F8F88C-11F9-41CB-BD9E-72D161A8938F}" dt="2022-01-17T07:29:22.697" v="1979" actId="166"/>
          <ac:spMkLst>
            <pc:docMk/>
            <pc:sldMk cId="1637657714" sldId="383"/>
            <ac:spMk id="56" creationId="{9C70B7CE-5D09-4E61-B858-2BA9563ED420}"/>
          </ac:spMkLst>
        </pc:spChg>
        <pc:spChg chg="mod ord topLvl">
          <ac:chgData name="Sørensen, Frode" userId="5ccd78c7-b65a-4edb-8ac9-22014307bb13" providerId="ADAL" clId="{73F8F88C-11F9-41CB-BD9E-72D161A8938F}" dt="2022-01-17T07:28:35.500" v="1973" actId="166"/>
          <ac:spMkLst>
            <pc:docMk/>
            <pc:sldMk cId="1637657714" sldId="383"/>
            <ac:spMk id="57" creationId="{94AF253C-239F-4E4B-B122-B3422ED0FEEA}"/>
          </ac:spMkLst>
        </pc:spChg>
        <pc:spChg chg="add mod">
          <ac:chgData name="Sørensen, Frode" userId="5ccd78c7-b65a-4edb-8ac9-22014307bb13" providerId="ADAL" clId="{73F8F88C-11F9-41CB-BD9E-72D161A8938F}" dt="2022-01-17T07:31:57.329" v="2010" actId="14100"/>
          <ac:spMkLst>
            <pc:docMk/>
            <pc:sldMk cId="1637657714" sldId="383"/>
            <ac:spMk id="58" creationId="{BA57F651-17C9-4CA9-8CF8-9500C9E34A3B}"/>
          </ac:spMkLst>
        </pc:spChg>
        <pc:spChg chg="add mod">
          <ac:chgData name="Sørensen, Frode" userId="5ccd78c7-b65a-4edb-8ac9-22014307bb13" providerId="ADAL" clId="{73F8F88C-11F9-41CB-BD9E-72D161A8938F}" dt="2022-01-17T07:32:05.547" v="2012" actId="1076"/>
          <ac:spMkLst>
            <pc:docMk/>
            <pc:sldMk cId="1637657714" sldId="383"/>
            <ac:spMk id="60" creationId="{170D4884-7553-46E2-9F0C-234D0FD06A1B}"/>
          </ac:spMkLst>
        </pc:spChg>
        <pc:spChg chg="add mod">
          <ac:chgData name="Sørensen, Frode" userId="5ccd78c7-b65a-4edb-8ac9-22014307bb13" providerId="ADAL" clId="{73F8F88C-11F9-41CB-BD9E-72D161A8938F}" dt="2022-01-17T07:32:09.099" v="2014" actId="1076"/>
          <ac:spMkLst>
            <pc:docMk/>
            <pc:sldMk cId="1637657714" sldId="383"/>
            <ac:spMk id="61" creationId="{291E9569-0B09-4153-A6F4-E2BA42717743}"/>
          </ac:spMkLst>
        </pc:spChg>
        <pc:spChg chg="del">
          <ac:chgData name="Sørensen, Frode" userId="5ccd78c7-b65a-4edb-8ac9-22014307bb13" providerId="ADAL" clId="{73F8F88C-11F9-41CB-BD9E-72D161A8938F}" dt="2022-01-17T07:03:43.940" v="1620" actId="478"/>
          <ac:spMkLst>
            <pc:docMk/>
            <pc:sldMk cId="1637657714" sldId="383"/>
            <ac:spMk id="76" creationId="{539450A5-304E-4253-A24B-A9FEBE87368E}"/>
          </ac:spMkLst>
        </pc:spChg>
        <pc:spChg chg="del">
          <ac:chgData name="Sørensen, Frode" userId="5ccd78c7-b65a-4edb-8ac9-22014307bb13" providerId="ADAL" clId="{73F8F88C-11F9-41CB-BD9E-72D161A8938F}" dt="2022-01-17T07:03:43.940" v="1620" actId="478"/>
          <ac:spMkLst>
            <pc:docMk/>
            <pc:sldMk cId="1637657714" sldId="383"/>
            <ac:spMk id="77" creationId="{290A5260-1D47-4E66-A364-4842E28B5DBE}"/>
          </ac:spMkLst>
        </pc:spChg>
        <pc:spChg chg="del">
          <ac:chgData name="Sørensen, Frode" userId="5ccd78c7-b65a-4edb-8ac9-22014307bb13" providerId="ADAL" clId="{73F8F88C-11F9-41CB-BD9E-72D161A8938F}" dt="2022-01-17T07:03:43.940" v="1620" actId="478"/>
          <ac:spMkLst>
            <pc:docMk/>
            <pc:sldMk cId="1637657714" sldId="383"/>
            <ac:spMk id="78" creationId="{D0B1F3A1-E05B-4700-AD9E-DC7FE641B304}"/>
          </ac:spMkLst>
        </pc:spChg>
        <pc:spChg chg="del">
          <ac:chgData name="Sørensen, Frode" userId="5ccd78c7-b65a-4edb-8ac9-22014307bb13" providerId="ADAL" clId="{73F8F88C-11F9-41CB-BD9E-72D161A8938F}" dt="2022-01-17T07:03:43.940" v="1620" actId="478"/>
          <ac:spMkLst>
            <pc:docMk/>
            <pc:sldMk cId="1637657714" sldId="383"/>
            <ac:spMk id="79" creationId="{AF7288D2-609A-43B1-93C2-B486FB8A6F86}"/>
          </ac:spMkLst>
        </pc:spChg>
        <pc:spChg chg="mod topLvl">
          <ac:chgData name="Sørensen, Frode" userId="5ccd78c7-b65a-4edb-8ac9-22014307bb13" providerId="ADAL" clId="{73F8F88C-11F9-41CB-BD9E-72D161A8938F}" dt="2022-01-17T07:25:07.994" v="1829" actId="207"/>
          <ac:spMkLst>
            <pc:docMk/>
            <pc:sldMk cId="1637657714" sldId="383"/>
            <ac:spMk id="80" creationId="{29FE10A6-DB66-4B0E-B0E9-6C5C48C7662D}"/>
          </ac:spMkLst>
        </pc:spChg>
        <pc:spChg chg="mod topLvl">
          <ac:chgData name="Sørensen, Frode" userId="5ccd78c7-b65a-4edb-8ac9-22014307bb13" providerId="ADAL" clId="{73F8F88C-11F9-41CB-BD9E-72D161A8938F}" dt="2022-01-17T07:25:07.994" v="1829" actId="207"/>
          <ac:spMkLst>
            <pc:docMk/>
            <pc:sldMk cId="1637657714" sldId="383"/>
            <ac:spMk id="81" creationId="{8937EB5A-C6E8-48D2-92C0-3767E0104AEA}"/>
          </ac:spMkLst>
        </pc:spChg>
        <pc:spChg chg="mod topLvl">
          <ac:chgData name="Sørensen, Frode" userId="5ccd78c7-b65a-4edb-8ac9-22014307bb13" providerId="ADAL" clId="{73F8F88C-11F9-41CB-BD9E-72D161A8938F}" dt="2022-01-17T07:25:07.994" v="1829" actId="207"/>
          <ac:spMkLst>
            <pc:docMk/>
            <pc:sldMk cId="1637657714" sldId="383"/>
            <ac:spMk id="82" creationId="{207A01A5-88A4-46C8-9CF0-C85722C836E2}"/>
          </ac:spMkLst>
        </pc:spChg>
        <pc:spChg chg="mod topLvl">
          <ac:chgData name="Sørensen, Frode" userId="5ccd78c7-b65a-4edb-8ac9-22014307bb13" providerId="ADAL" clId="{73F8F88C-11F9-41CB-BD9E-72D161A8938F}" dt="2022-01-17T07:25:07.994" v="1829" actId="207"/>
          <ac:spMkLst>
            <pc:docMk/>
            <pc:sldMk cId="1637657714" sldId="383"/>
            <ac:spMk id="83" creationId="{E6452131-1CC2-419B-B226-3AF585394932}"/>
          </ac:spMkLst>
        </pc:spChg>
        <pc:spChg chg="mod topLvl">
          <ac:chgData name="Sørensen, Frode" userId="5ccd78c7-b65a-4edb-8ac9-22014307bb13" providerId="ADAL" clId="{73F8F88C-11F9-41CB-BD9E-72D161A8938F}" dt="2022-01-17T07:25:07.994" v="1829" actId="207"/>
          <ac:spMkLst>
            <pc:docMk/>
            <pc:sldMk cId="1637657714" sldId="383"/>
            <ac:spMk id="84" creationId="{9A2DBB82-612E-4E0A-8F50-CA2BA90E178F}"/>
          </ac:spMkLst>
        </pc:spChg>
        <pc:spChg chg="mod topLvl">
          <ac:chgData name="Sørensen, Frode" userId="5ccd78c7-b65a-4edb-8ac9-22014307bb13" providerId="ADAL" clId="{73F8F88C-11F9-41CB-BD9E-72D161A8938F}" dt="2022-01-17T07:25:07.994" v="1829" actId="207"/>
          <ac:spMkLst>
            <pc:docMk/>
            <pc:sldMk cId="1637657714" sldId="383"/>
            <ac:spMk id="85" creationId="{6003471B-261B-4558-8456-CC12253B1BA5}"/>
          </ac:spMkLst>
        </pc:spChg>
        <pc:spChg chg="del">
          <ac:chgData name="Sørensen, Frode" userId="5ccd78c7-b65a-4edb-8ac9-22014307bb13" providerId="ADAL" clId="{73F8F88C-11F9-41CB-BD9E-72D161A8938F}" dt="2022-01-17T07:03:39.793" v="1619" actId="478"/>
          <ac:spMkLst>
            <pc:docMk/>
            <pc:sldMk cId="1637657714" sldId="383"/>
            <ac:spMk id="86" creationId="{7533FD38-13D2-407B-822B-5064E8D78944}"/>
          </ac:spMkLst>
        </pc:spChg>
        <pc:spChg chg="del">
          <ac:chgData name="Sørensen, Frode" userId="5ccd78c7-b65a-4edb-8ac9-22014307bb13" providerId="ADAL" clId="{73F8F88C-11F9-41CB-BD9E-72D161A8938F}" dt="2022-01-17T07:03:39.793" v="1619" actId="478"/>
          <ac:spMkLst>
            <pc:docMk/>
            <pc:sldMk cId="1637657714" sldId="383"/>
            <ac:spMk id="88" creationId="{6AB05C17-5ACD-44EF-BB30-EA21FA87D024}"/>
          </ac:spMkLst>
        </pc:spChg>
        <pc:spChg chg="del topLvl">
          <ac:chgData name="Sørensen, Frode" userId="5ccd78c7-b65a-4edb-8ac9-22014307bb13" providerId="ADAL" clId="{73F8F88C-11F9-41CB-BD9E-72D161A8938F}" dt="2022-01-17T07:12:39.551" v="1788" actId="478"/>
          <ac:spMkLst>
            <pc:docMk/>
            <pc:sldMk cId="1637657714" sldId="383"/>
            <ac:spMk id="90" creationId="{9B7684CA-C74F-4E4B-A3EA-3F515F5787F3}"/>
          </ac:spMkLst>
        </pc:spChg>
        <pc:spChg chg="del topLvl">
          <ac:chgData name="Sørensen, Frode" userId="5ccd78c7-b65a-4edb-8ac9-22014307bb13" providerId="ADAL" clId="{73F8F88C-11F9-41CB-BD9E-72D161A8938F}" dt="2022-01-17T07:08:38.791" v="1701" actId="478"/>
          <ac:spMkLst>
            <pc:docMk/>
            <pc:sldMk cId="1637657714" sldId="383"/>
            <ac:spMk id="91" creationId="{354A0F93-860D-402F-B473-8404163EF619}"/>
          </ac:spMkLst>
        </pc:spChg>
        <pc:grpChg chg="del">
          <ac:chgData name="Sørensen, Frode" userId="5ccd78c7-b65a-4edb-8ac9-22014307bb13" providerId="ADAL" clId="{73F8F88C-11F9-41CB-BD9E-72D161A8938F}" dt="2022-01-17T07:04:05.227" v="1624" actId="165"/>
          <ac:grpSpMkLst>
            <pc:docMk/>
            <pc:sldMk cId="1637657714" sldId="383"/>
            <ac:grpSpMk id="2" creationId="{57CEF7FA-F150-4BD2-83A9-97948D667B9A}"/>
          </ac:grpSpMkLst>
        </pc:grpChg>
        <pc:grpChg chg="add del">
          <ac:chgData name="Sørensen, Frode" userId="5ccd78c7-b65a-4edb-8ac9-22014307bb13" providerId="ADAL" clId="{73F8F88C-11F9-41CB-BD9E-72D161A8938F}" dt="2022-01-17T07:08:38.791" v="1701" actId="478"/>
          <ac:grpSpMkLst>
            <pc:docMk/>
            <pc:sldMk cId="1637657714" sldId="383"/>
            <ac:grpSpMk id="4" creationId="{DE4640B5-DD51-4AD7-A38E-411E9A0F2261}"/>
          </ac:grpSpMkLst>
        </pc:grpChg>
        <pc:grpChg chg="add del mod">
          <ac:chgData name="Sørensen, Frode" userId="5ccd78c7-b65a-4edb-8ac9-22014307bb13" providerId="ADAL" clId="{73F8F88C-11F9-41CB-BD9E-72D161A8938F}" dt="2022-01-17T07:13:11.366" v="1791" actId="165"/>
          <ac:grpSpMkLst>
            <pc:docMk/>
            <pc:sldMk cId="1637657714" sldId="383"/>
            <ac:grpSpMk id="5" creationId="{29A0786C-C6E5-4AA8-9592-0271A0B3BD65}"/>
          </ac:grpSpMkLst>
        </pc:grpChg>
        <pc:grpChg chg="add del mod">
          <ac:chgData name="Sørensen, Frode" userId="5ccd78c7-b65a-4edb-8ac9-22014307bb13" providerId="ADAL" clId="{73F8F88C-11F9-41CB-BD9E-72D161A8938F}" dt="2022-01-17T07:10:21.037" v="1733" actId="165"/>
          <ac:grpSpMkLst>
            <pc:docMk/>
            <pc:sldMk cId="1637657714" sldId="383"/>
            <ac:grpSpMk id="6" creationId="{1A2A476C-D86B-4A74-8B69-A55F34CDC943}"/>
          </ac:grpSpMkLst>
        </pc:grpChg>
        <pc:grpChg chg="add del mod">
          <ac:chgData name="Sørensen, Frode" userId="5ccd78c7-b65a-4edb-8ac9-22014307bb13" providerId="ADAL" clId="{73F8F88C-11F9-41CB-BD9E-72D161A8938F}" dt="2022-01-17T07:24:04.315" v="1805" actId="165"/>
          <ac:grpSpMkLst>
            <pc:docMk/>
            <pc:sldMk cId="1637657714" sldId="383"/>
            <ac:grpSpMk id="7" creationId="{08E8FEC8-7397-4A05-810D-AF4958E5BD3F}"/>
          </ac:grpSpMkLst>
        </pc:grpChg>
        <pc:grpChg chg="del">
          <ac:chgData name="Sørensen, Frode" userId="5ccd78c7-b65a-4edb-8ac9-22014307bb13" providerId="ADAL" clId="{73F8F88C-11F9-41CB-BD9E-72D161A8938F}" dt="2022-01-17T07:03:55.676" v="1622" actId="165"/>
          <ac:grpSpMkLst>
            <pc:docMk/>
            <pc:sldMk cId="1637657714" sldId="383"/>
            <ac:grpSpMk id="37" creationId="{AFE667AB-A7F4-4A15-87BD-0911E305AF3B}"/>
          </ac:grpSpMkLst>
        </pc:grpChg>
        <pc:cxnChg chg="mod">
          <ac:chgData name="Sørensen, Frode" userId="5ccd78c7-b65a-4edb-8ac9-22014307bb13" providerId="ADAL" clId="{73F8F88C-11F9-41CB-BD9E-72D161A8938F}" dt="2022-01-17T07:10:07.706" v="1731" actId="554"/>
          <ac:cxnSpMkLst>
            <pc:docMk/>
            <pc:sldMk cId="1637657714" sldId="383"/>
            <ac:cxnSpMk id="8" creationId="{00000000-0000-0000-0000-000000000000}"/>
          </ac:cxnSpMkLst>
        </pc:cxnChg>
        <pc:cxnChg chg="mod ord">
          <ac:chgData name="Sørensen, Frode" userId="5ccd78c7-b65a-4edb-8ac9-22014307bb13" providerId="ADAL" clId="{73F8F88C-11F9-41CB-BD9E-72D161A8938F}" dt="2022-01-17T07:29:22.697" v="1979" actId="166"/>
          <ac:cxnSpMkLst>
            <pc:docMk/>
            <pc:sldMk cId="1637657714" sldId="383"/>
            <ac:cxnSpMk id="10" creationId="{00000000-0000-0000-0000-000000000000}"/>
          </ac:cxnSpMkLst>
        </pc:cxnChg>
        <pc:cxnChg chg="mod">
          <ac:chgData name="Sørensen, Frode" userId="5ccd78c7-b65a-4edb-8ac9-22014307bb13" providerId="ADAL" clId="{73F8F88C-11F9-41CB-BD9E-72D161A8938F}" dt="2022-01-17T07:10:07.706" v="1731" actId="554"/>
          <ac:cxnSpMkLst>
            <pc:docMk/>
            <pc:sldMk cId="1637657714" sldId="383"/>
            <ac:cxnSpMk id="11" creationId="{00000000-0000-0000-0000-000000000000}"/>
          </ac:cxnSpMkLst>
        </pc:cxnChg>
        <pc:cxnChg chg="mod">
          <ac:chgData name="Sørensen, Frode" userId="5ccd78c7-b65a-4edb-8ac9-22014307bb13" providerId="ADAL" clId="{73F8F88C-11F9-41CB-BD9E-72D161A8938F}" dt="2022-01-17T07:10:12.419" v="1732" actId="408"/>
          <ac:cxnSpMkLst>
            <pc:docMk/>
            <pc:sldMk cId="1637657714" sldId="383"/>
            <ac:cxnSpMk id="32" creationId="{E9F7BD28-C0E6-43CF-8D1E-D9C2A8002AC0}"/>
          </ac:cxnSpMkLst>
        </pc:cxnChg>
        <pc:cxnChg chg="mod">
          <ac:chgData name="Sørensen, Frode" userId="5ccd78c7-b65a-4edb-8ac9-22014307bb13" providerId="ADAL" clId="{73F8F88C-11F9-41CB-BD9E-72D161A8938F}" dt="2022-01-17T07:30:12.966" v="1994" actId="554"/>
          <ac:cxnSpMkLst>
            <pc:docMk/>
            <pc:sldMk cId="1637657714" sldId="383"/>
            <ac:cxnSpMk id="35" creationId="{F6587E3F-9993-4BA8-9AF2-B0F4AB392716}"/>
          </ac:cxnSpMkLst>
        </pc:cxnChg>
        <pc:cxnChg chg="add del mod topLvl">
          <ac:chgData name="Sørensen, Frode" userId="5ccd78c7-b65a-4edb-8ac9-22014307bb13" providerId="ADAL" clId="{73F8F88C-11F9-41CB-BD9E-72D161A8938F}" dt="2022-01-17T07:10:25.291" v="1734" actId="478"/>
          <ac:cxnSpMkLst>
            <pc:docMk/>
            <pc:sldMk cId="1637657714" sldId="383"/>
            <ac:cxnSpMk id="44" creationId="{74B910EE-B91B-4975-8FEC-7FDF45136C75}"/>
          </ac:cxnSpMkLst>
        </pc:cxnChg>
        <pc:cxnChg chg="add del mod topLvl">
          <ac:chgData name="Sørensen, Frode" userId="5ccd78c7-b65a-4edb-8ac9-22014307bb13" providerId="ADAL" clId="{73F8F88C-11F9-41CB-BD9E-72D161A8938F}" dt="2022-01-17T07:10:34.828" v="1739" actId="478"/>
          <ac:cxnSpMkLst>
            <pc:docMk/>
            <pc:sldMk cId="1637657714" sldId="383"/>
            <ac:cxnSpMk id="45" creationId="{F93C54AA-527A-47B6-9F12-0FEC509AFD35}"/>
          </ac:cxnSpMkLst>
        </pc:cxnChg>
        <pc:cxnChg chg="add mod ord">
          <ac:chgData name="Sørensen, Frode" userId="5ccd78c7-b65a-4edb-8ac9-22014307bb13" providerId="ADAL" clId="{73F8F88C-11F9-41CB-BD9E-72D161A8938F}" dt="2022-01-17T07:10:44.571" v="1740" actId="167"/>
          <ac:cxnSpMkLst>
            <pc:docMk/>
            <pc:sldMk cId="1637657714" sldId="383"/>
            <ac:cxnSpMk id="47" creationId="{443F1C43-639D-443E-8567-898C837D2DB0}"/>
          </ac:cxnSpMkLst>
        </pc:cxnChg>
        <pc:cxnChg chg="add mod ord">
          <ac:chgData name="Sørensen, Frode" userId="5ccd78c7-b65a-4edb-8ac9-22014307bb13" providerId="ADAL" clId="{73F8F88C-11F9-41CB-BD9E-72D161A8938F}" dt="2022-01-17T07:30:21.191" v="1995" actId="552"/>
          <ac:cxnSpMkLst>
            <pc:docMk/>
            <pc:sldMk cId="1637657714" sldId="383"/>
            <ac:cxnSpMk id="48" creationId="{B848F3A0-6921-45F4-9716-6AEE8AF6838F}"/>
          </ac:cxnSpMkLst>
        </pc:cxnChg>
        <pc:cxnChg chg="add mod ord">
          <ac:chgData name="Sørensen, Frode" userId="5ccd78c7-b65a-4edb-8ac9-22014307bb13" providerId="ADAL" clId="{73F8F88C-11F9-41CB-BD9E-72D161A8938F}" dt="2022-01-17T07:38:19.663" v="2023" actId="692"/>
          <ac:cxnSpMkLst>
            <pc:docMk/>
            <pc:sldMk cId="1637657714" sldId="383"/>
            <ac:cxnSpMk id="59" creationId="{DACD31EF-A3F2-4304-BC2C-0202735A8A76}"/>
          </ac:cxnSpMkLst>
        </pc:cxnChg>
        <pc:cxnChg chg="del">
          <ac:chgData name="Sørensen, Frode" userId="5ccd78c7-b65a-4edb-8ac9-22014307bb13" providerId="ADAL" clId="{73F8F88C-11F9-41CB-BD9E-72D161A8938F}" dt="2022-01-17T07:03:43.940" v="1620" actId="478"/>
          <ac:cxnSpMkLst>
            <pc:docMk/>
            <pc:sldMk cId="1637657714" sldId="383"/>
            <ac:cxnSpMk id="70" creationId="{68D2C212-D5C8-4289-89DE-C89A638E4907}"/>
          </ac:cxnSpMkLst>
        </pc:cxnChg>
        <pc:cxnChg chg="del">
          <ac:chgData name="Sørensen, Frode" userId="5ccd78c7-b65a-4edb-8ac9-22014307bb13" providerId="ADAL" clId="{73F8F88C-11F9-41CB-BD9E-72D161A8938F}" dt="2022-01-17T07:03:43.940" v="1620" actId="478"/>
          <ac:cxnSpMkLst>
            <pc:docMk/>
            <pc:sldMk cId="1637657714" sldId="383"/>
            <ac:cxnSpMk id="71" creationId="{F0388EE1-A186-45D3-A66A-079D0446FA51}"/>
          </ac:cxnSpMkLst>
        </pc:cxnChg>
        <pc:cxnChg chg="del mod topLvl">
          <ac:chgData name="Sørensen, Frode" userId="5ccd78c7-b65a-4edb-8ac9-22014307bb13" providerId="ADAL" clId="{73F8F88C-11F9-41CB-BD9E-72D161A8938F}" dt="2022-01-17T07:10:27.204" v="1735" actId="478"/>
          <ac:cxnSpMkLst>
            <pc:docMk/>
            <pc:sldMk cId="1637657714" sldId="383"/>
            <ac:cxnSpMk id="72" creationId="{1CDBF7D1-CB7A-44CE-AA83-1889783F773A}"/>
          </ac:cxnSpMkLst>
        </pc:cxnChg>
        <pc:cxnChg chg="del mod topLvl">
          <ac:chgData name="Sørensen, Frode" userId="5ccd78c7-b65a-4edb-8ac9-22014307bb13" providerId="ADAL" clId="{73F8F88C-11F9-41CB-BD9E-72D161A8938F}" dt="2022-01-17T07:10:28.892" v="1736" actId="478"/>
          <ac:cxnSpMkLst>
            <pc:docMk/>
            <pc:sldMk cId="1637657714" sldId="383"/>
            <ac:cxnSpMk id="73" creationId="{A926A7D8-965C-4173-B1BB-3EE34AFBB4C2}"/>
          </ac:cxnSpMkLst>
        </pc:cxnChg>
        <pc:cxnChg chg="del mod topLvl">
          <ac:chgData name="Sørensen, Frode" userId="5ccd78c7-b65a-4edb-8ac9-22014307bb13" providerId="ADAL" clId="{73F8F88C-11F9-41CB-BD9E-72D161A8938F}" dt="2022-01-17T07:10:31.523" v="1737" actId="478"/>
          <ac:cxnSpMkLst>
            <pc:docMk/>
            <pc:sldMk cId="1637657714" sldId="383"/>
            <ac:cxnSpMk id="74" creationId="{CE9FB269-D1DA-4150-981F-450AFB5AFBC2}"/>
          </ac:cxnSpMkLst>
        </pc:cxnChg>
        <pc:cxnChg chg="del mod topLvl">
          <ac:chgData name="Sørensen, Frode" userId="5ccd78c7-b65a-4edb-8ac9-22014307bb13" providerId="ADAL" clId="{73F8F88C-11F9-41CB-BD9E-72D161A8938F}" dt="2022-01-17T07:10:33.179" v="1738" actId="478"/>
          <ac:cxnSpMkLst>
            <pc:docMk/>
            <pc:sldMk cId="1637657714" sldId="383"/>
            <ac:cxnSpMk id="75" creationId="{1C2F57EC-13F3-4E6F-87C2-43C63807CC2A}"/>
          </ac:cxnSpMkLst>
        </pc:cxnChg>
      </pc:sldChg>
      <pc:sldChg chg="modSp add del mod">
        <pc:chgData name="Sørensen, Frode" userId="5ccd78c7-b65a-4edb-8ac9-22014307bb13" providerId="ADAL" clId="{73F8F88C-11F9-41CB-BD9E-72D161A8938F}" dt="2022-01-17T07:40:21.747" v="2029" actId="47"/>
        <pc:sldMkLst>
          <pc:docMk/>
          <pc:sldMk cId="2987682691" sldId="384"/>
        </pc:sldMkLst>
        <pc:spChg chg="mod">
          <ac:chgData name="Sørensen, Frode" userId="5ccd78c7-b65a-4edb-8ac9-22014307bb13" providerId="ADAL" clId="{73F8F88C-11F9-41CB-BD9E-72D161A8938F}" dt="2022-01-17T07:08:22.132" v="1698" actId="20577"/>
          <ac:spMkLst>
            <pc:docMk/>
            <pc:sldMk cId="2987682691" sldId="384"/>
            <ac:spMk id="3" creationId="{00000000-0000-0000-0000-000000000000}"/>
          </ac:spMkLst>
        </pc:spChg>
      </pc:sldChg>
      <pc:sldChg chg="addSp delSp modSp new mod delAnim modAnim">
        <pc:chgData name="Sørensen, Frode" userId="5ccd78c7-b65a-4edb-8ac9-22014307bb13" providerId="ADAL" clId="{73F8F88C-11F9-41CB-BD9E-72D161A8938F}" dt="2022-01-17T10:17:08.333" v="2960" actId="1036"/>
        <pc:sldMkLst>
          <pc:docMk/>
          <pc:sldMk cId="670193648" sldId="385"/>
        </pc:sldMkLst>
        <pc:spChg chg="mod">
          <ac:chgData name="Sørensen, Frode" userId="5ccd78c7-b65a-4edb-8ac9-22014307bb13" providerId="ADAL" clId="{73F8F88C-11F9-41CB-BD9E-72D161A8938F}" dt="2022-01-17T08:00:35.273" v="2413" actId="20577"/>
          <ac:spMkLst>
            <pc:docMk/>
            <pc:sldMk cId="670193648" sldId="385"/>
            <ac:spMk id="2" creationId="{E865491A-A9DD-4B1D-9655-0A224C32761E}"/>
          </ac:spMkLst>
        </pc:spChg>
        <pc:spChg chg="del">
          <ac:chgData name="Sørensen, Frode" userId="5ccd78c7-b65a-4edb-8ac9-22014307bb13" providerId="ADAL" clId="{73F8F88C-11F9-41CB-BD9E-72D161A8938F}" dt="2022-01-17T07:40:02.355" v="2026" actId="478"/>
          <ac:spMkLst>
            <pc:docMk/>
            <pc:sldMk cId="670193648" sldId="385"/>
            <ac:spMk id="3" creationId="{C175F388-A2F7-45FB-B712-FE1F97F9B31A}"/>
          </ac:spMkLst>
        </pc:spChg>
        <pc:spChg chg="add del mod ord">
          <ac:chgData name="Sørensen, Frode" userId="5ccd78c7-b65a-4edb-8ac9-22014307bb13" providerId="ADAL" clId="{73F8F88C-11F9-41CB-BD9E-72D161A8938F}" dt="2022-01-17T07:45:15.653" v="2125" actId="478"/>
          <ac:spMkLst>
            <pc:docMk/>
            <pc:sldMk cId="670193648" sldId="385"/>
            <ac:spMk id="12" creationId="{8C870227-856C-471B-84AD-1F7FE7A260FA}"/>
          </ac:spMkLst>
        </pc:spChg>
        <pc:spChg chg="add mod">
          <ac:chgData name="Sørensen, Frode" userId="5ccd78c7-b65a-4edb-8ac9-22014307bb13" providerId="ADAL" clId="{73F8F88C-11F9-41CB-BD9E-72D161A8938F}" dt="2022-01-17T07:40:10.322" v="2027"/>
          <ac:spMkLst>
            <pc:docMk/>
            <pc:sldMk cId="670193648" sldId="385"/>
            <ac:spMk id="13" creationId="{3F96C20F-B202-4F8E-8E87-672776CC8900}"/>
          </ac:spMkLst>
        </pc:spChg>
        <pc:spChg chg="add mod">
          <ac:chgData name="Sørensen, Frode" userId="5ccd78c7-b65a-4edb-8ac9-22014307bb13" providerId="ADAL" clId="{73F8F88C-11F9-41CB-BD9E-72D161A8938F}" dt="2022-01-17T07:40:10.322" v="2027"/>
          <ac:spMkLst>
            <pc:docMk/>
            <pc:sldMk cId="670193648" sldId="385"/>
            <ac:spMk id="14" creationId="{09BA7502-86A6-49E0-9C7B-D6276ED7A72C}"/>
          </ac:spMkLst>
        </pc:spChg>
        <pc:spChg chg="add mod">
          <ac:chgData name="Sørensen, Frode" userId="5ccd78c7-b65a-4edb-8ac9-22014307bb13" providerId="ADAL" clId="{73F8F88C-11F9-41CB-BD9E-72D161A8938F}" dt="2022-01-17T07:40:10.322" v="2027"/>
          <ac:spMkLst>
            <pc:docMk/>
            <pc:sldMk cId="670193648" sldId="385"/>
            <ac:spMk id="15" creationId="{427B7F1C-FF74-400B-BBA4-BF21CA747E3C}"/>
          </ac:spMkLst>
        </pc:spChg>
        <pc:spChg chg="add mod">
          <ac:chgData name="Sørensen, Frode" userId="5ccd78c7-b65a-4edb-8ac9-22014307bb13" providerId="ADAL" clId="{73F8F88C-11F9-41CB-BD9E-72D161A8938F}" dt="2022-01-17T07:40:10.322" v="2027"/>
          <ac:spMkLst>
            <pc:docMk/>
            <pc:sldMk cId="670193648" sldId="385"/>
            <ac:spMk id="16" creationId="{427F1A69-9386-4160-81B2-3C11F9B91A63}"/>
          </ac:spMkLst>
        </pc:spChg>
        <pc:spChg chg="add mod">
          <ac:chgData name="Sørensen, Frode" userId="5ccd78c7-b65a-4edb-8ac9-22014307bb13" providerId="ADAL" clId="{73F8F88C-11F9-41CB-BD9E-72D161A8938F}" dt="2022-01-17T07:40:10.322" v="2027"/>
          <ac:spMkLst>
            <pc:docMk/>
            <pc:sldMk cId="670193648" sldId="385"/>
            <ac:spMk id="17" creationId="{63DD7650-5665-4846-9824-2CFBAAD2A17E}"/>
          </ac:spMkLst>
        </pc:spChg>
        <pc:spChg chg="add mod">
          <ac:chgData name="Sørensen, Frode" userId="5ccd78c7-b65a-4edb-8ac9-22014307bb13" providerId="ADAL" clId="{73F8F88C-11F9-41CB-BD9E-72D161A8938F}" dt="2022-01-17T07:40:10.322" v="2027"/>
          <ac:spMkLst>
            <pc:docMk/>
            <pc:sldMk cId="670193648" sldId="385"/>
            <ac:spMk id="18" creationId="{FDBE606C-37BC-4548-92BF-6C2968B94273}"/>
          </ac:spMkLst>
        </pc:spChg>
        <pc:spChg chg="add del mod">
          <ac:chgData name="Sørensen, Frode" userId="5ccd78c7-b65a-4edb-8ac9-22014307bb13" providerId="ADAL" clId="{73F8F88C-11F9-41CB-BD9E-72D161A8938F}" dt="2022-01-17T10:17:08.333" v="2960" actId="1036"/>
          <ac:spMkLst>
            <pc:docMk/>
            <pc:sldMk cId="670193648" sldId="385"/>
            <ac:spMk id="19" creationId="{1B8DCAF1-F8D4-4613-BD37-94F2811B9065}"/>
          </ac:spMkLst>
        </pc:spChg>
        <pc:spChg chg="add mod ord">
          <ac:chgData name="Sørensen, Frode" userId="5ccd78c7-b65a-4edb-8ac9-22014307bb13" providerId="ADAL" clId="{73F8F88C-11F9-41CB-BD9E-72D161A8938F}" dt="2022-01-17T10:17:08.333" v="2960" actId="1036"/>
          <ac:spMkLst>
            <pc:docMk/>
            <pc:sldMk cId="670193648" sldId="385"/>
            <ac:spMk id="21" creationId="{50FED182-CC0A-4A70-89D5-68605C1B3CE6}"/>
          </ac:spMkLst>
        </pc:spChg>
        <pc:spChg chg="add mod ord">
          <ac:chgData name="Sørensen, Frode" userId="5ccd78c7-b65a-4edb-8ac9-22014307bb13" providerId="ADAL" clId="{73F8F88C-11F9-41CB-BD9E-72D161A8938F}" dt="2022-01-17T10:17:08.333" v="2960" actId="1036"/>
          <ac:spMkLst>
            <pc:docMk/>
            <pc:sldMk cId="670193648" sldId="385"/>
            <ac:spMk id="22" creationId="{03CA3A0A-0672-4CA3-89AF-F14CE7EF2563}"/>
          </ac:spMkLst>
        </pc:spChg>
        <pc:spChg chg="add mod ord">
          <ac:chgData name="Sørensen, Frode" userId="5ccd78c7-b65a-4edb-8ac9-22014307bb13" providerId="ADAL" clId="{73F8F88C-11F9-41CB-BD9E-72D161A8938F}" dt="2022-01-17T10:17:08.333" v="2960" actId="1036"/>
          <ac:spMkLst>
            <pc:docMk/>
            <pc:sldMk cId="670193648" sldId="385"/>
            <ac:spMk id="23" creationId="{D1F3E15D-1971-4853-8248-41E5FA44B306}"/>
          </ac:spMkLst>
        </pc:spChg>
        <pc:spChg chg="add mod ord">
          <ac:chgData name="Sørensen, Frode" userId="5ccd78c7-b65a-4edb-8ac9-22014307bb13" providerId="ADAL" clId="{73F8F88C-11F9-41CB-BD9E-72D161A8938F}" dt="2022-01-17T07:49:16.784" v="2198" actId="166"/>
          <ac:spMkLst>
            <pc:docMk/>
            <pc:sldMk cId="670193648" sldId="385"/>
            <ac:spMk id="25" creationId="{61BF5B3B-C681-4343-A6F1-CB83A24ACD35}"/>
          </ac:spMkLst>
        </pc:spChg>
        <pc:spChg chg="add mod ord">
          <ac:chgData name="Sørensen, Frode" userId="5ccd78c7-b65a-4edb-8ac9-22014307bb13" providerId="ADAL" clId="{73F8F88C-11F9-41CB-BD9E-72D161A8938F}" dt="2022-01-17T07:49:28.459" v="2199" actId="1037"/>
          <ac:spMkLst>
            <pc:docMk/>
            <pc:sldMk cId="670193648" sldId="385"/>
            <ac:spMk id="27" creationId="{202C292B-430B-42EE-8C26-42B95A7E0D21}"/>
          </ac:spMkLst>
        </pc:spChg>
        <pc:spChg chg="add mod ord">
          <ac:chgData name="Sørensen, Frode" userId="5ccd78c7-b65a-4edb-8ac9-22014307bb13" providerId="ADAL" clId="{73F8F88C-11F9-41CB-BD9E-72D161A8938F}" dt="2022-01-17T07:49:16.784" v="2198" actId="166"/>
          <ac:spMkLst>
            <pc:docMk/>
            <pc:sldMk cId="670193648" sldId="385"/>
            <ac:spMk id="28" creationId="{87EC1D12-E0F2-4CB6-A61E-53DEDA36C790}"/>
          </ac:spMkLst>
        </pc:spChg>
        <pc:spChg chg="add del mod">
          <ac:chgData name="Sørensen, Frode" userId="5ccd78c7-b65a-4edb-8ac9-22014307bb13" providerId="ADAL" clId="{73F8F88C-11F9-41CB-BD9E-72D161A8938F}" dt="2022-01-17T10:17:08.333" v="2960" actId="1036"/>
          <ac:spMkLst>
            <pc:docMk/>
            <pc:sldMk cId="670193648" sldId="385"/>
            <ac:spMk id="29" creationId="{596C53F0-40CF-45AE-9A98-49465BFEE407}"/>
          </ac:spMkLst>
        </pc:spChg>
        <pc:spChg chg="add del mod">
          <ac:chgData name="Sørensen, Frode" userId="5ccd78c7-b65a-4edb-8ac9-22014307bb13" providerId="ADAL" clId="{73F8F88C-11F9-41CB-BD9E-72D161A8938F}" dt="2022-01-17T10:17:08.333" v="2960" actId="1036"/>
          <ac:spMkLst>
            <pc:docMk/>
            <pc:sldMk cId="670193648" sldId="385"/>
            <ac:spMk id="30" creationId="{44AD4292-F287-407E-BD5D-FFF9B7ABBB3D}"/>
          </ac:spMkLst>
        </pc:spChg>
        <pc:spChg chg="add del mod">
          <ac:chgData name="Sørensen, Frode" userId="5ccd78c7-b65a-4edb-8ac9-22014307bb13" providerId="ADAL" clId="{73F8F88C-11F9-41CB-BD9E-72D161A8938F}" dt="2022-01-17T10:17:08.333" v="2960" actId="1036"/>
          <ac:spMkLst>
            <pc:docMk/>
            <pc:sldMk cId="670193648" sldId="385"/>
            <ac:spMk id="32" creationId="{D85288E5-BD76-4D42-83E9-D53E09F87CE9}"/>
          </ac:spMkLst>
        </pc:spChg>
        <pc:spChg chg="add del mod">
          <ac:chgData name="Sørensen, Frode" userId="5ccd78c7-b65a-4edb-8ac9-22014307bb13" providerId="ADAL" clId="{73F8F88C-11F9-41CB-BD9E-72D161A8938F}" dt="2022-01-17T10:17:08.333" v="2960" actId="1036"/>
          <ac:spMkLst>
            <pc:docMk/>
            <pc:sldMk cId="670193648" sldId="385"/>
            <ac:spMk id="33" creationId="{60D97E8E-25EA-4A17-95CA-73969F7306A1}"/>
          </ac:spMkLst>
        </pc:spChg>
        <pc:spChg chg="add del mod">
          <ac:chgData name="Sørensen, Frode" userId="5ccd78c7-b65a-4edb-8ac9-22014307bb13" providerId="ADAL" clId="{73F8F88C-11F9-41CB-BD9E-72D161A8938F}" dt="2022-01-17T07:43:56.979" v="2062" actId="478"/>
          <ac:spMkLst>
            <pc:docMk/>
            <pc:sldMk cId="670193648" sldId="385"/>
            <ac:spMk id="34" creationId="{728378DC-484A-4657-8D45-75B39F04F700}"/>
          </ac:spMkLst>
        </pc:spChg>
        <pc:spChg chg="add del mod">
          <ac:chgData name="Sørensen, Frode" userId="5ccd78c7-b65a-4edb-8ac9-22014307bb13" providerId="ADAL" clId="{73F8F88C-11F9-41CB-BD9E-72D161A8938F}" dt="2022-01-17T10:17:08.333" v="2960" actId="1036"/>
          <ac:spMkLst>
            <pc:docMk/>
            <pc:sldMk cId="670193648" sldId="385"/>
            <ac:spMk id="35" creationId="{984836FA-D848-4C24-B3C6-80AC391B426F}"/>
          </ac:spMkLst>
        </pc:spChg>
        <pc:spChg chg="add del mod">
          <ac:chgData name="Sørensen, Frode" userId="5ccd78c7-b65a-4edb-8ac9-22014307bb13" providerId="ADAL" clId="{73F8F88C-11F9-41CB-BD9E-72D161A8938F}" dt="2022-01-17T10:17:08.333" v="2960" actId="1036"/>
          <ac:spMkLst>
            <pc:docMk/>
            <pc:sldMk cId="670193648" sldId="385"/>
            <ac:spMk id="36" creationId="{4EF7E90B-432F-4471-BA90-9A93AD97EB65}"/>
          </ac:spMkLst>
        </pc:spChg>
        <pc:spChg chg="add del mod">
          <ac:chgData name="Sørensen, Frode" userId="5ccd78c7-b65a-4edb-8ac9-22014307bb13" providerId="ADAL" clId="{73F8F88C-11F9-41CB-BD9E-72D161A8938F}" dt="2022-01-17T10:17:08.333" v="2960" actId="1036"/>
          <ac:spMkLst>
            <pc:docMk/>
            <pc:sldMk cId="670193648" sldId="385"/>
            <ac:spMk id="37" creationId="{FB72DE61-4BF8-4A7F-A86E-C4FA6CBBBD2C}"/>
          </ac:spMkLst>
        </pc:spChg>
        <pc:spChg chg="add del mod">
          <ac:chgData name="Sørensen, Frode" userId="5ccd78c7-b65a-4edb-8ac9-22014307bb13" providerId="ADAL" clId="{73F8F88C-11F9-41CB-BD9E-72D161A8938F}" dt="2022-01-17T07:47:34.522" v="2163" actId="478"/>
          <ac:spMkLst>
            <pc:docMk/>
            <pc:sldMk cId="670193648" sldId="385"/>
            <ac:spMk id="38" creationId="{25FAF29D-A59E-4D37-BEAD-D81D3FB416A9}"/>
          </ac:spMkLst>
        </pc:spChg>
        <pc:spChg chg="add del mod">
          <ac:chgData name="Sørensen, Frode" userId="5ccd78c7-b65a-4edb-8ac9-22014307bb13" providerId="ADAL" clId="{73F8F88C-11F9-41CB-BD9E-72D161A8938F}" dt="2022-01-17T10:17:08.333" v="2960" actId="1036"/>
          <ac:spMkLst>
            <pc:docMk/>
            <pc:sldMk cId="670193648" sldId="385"/>
            <ac:spMk id="39" creationId="{66A6D801-51D9-454E-8B58-7F13D09BDCD4}"/>
          </ac:spMkLst>
        </pc:spChg>
        <pc:spChg chg="add del mod ord">
          <ac:chgData name="Sørensen, Frode" userId="5ccd78c7-b65a-4edb-8ac9-22014307bb13" providerId="ADAL" clId="{73F8F88C-11F9-41CB-BD9E-72D161A8938F}" dt="2022-01-17T10:17:08.333" v="2960" actId="1036"/>
          <ac:spMkLst>
            <pc:docMk/>
            <pc:sldMk cId="670193648" sldId="385"/>
            <ac:spMk id="40" creationId="{E38675D2-F211-4AE2-A37B-C00F6BB48C41}"/>
          </ac:spMkLst>
        </pc:spChg>
        <pc:spChg chg="add del mod">
          <ac:chgData name="Sørensen, Frode" userId="5ccd78c7-b65a-4edb-8ac9-22014307bb13" providerId="ADAL" clId="{73F8F88C-11F9-41CB-BD9E-72D161A8938F}" dt="2022-01-17T07:51:31.802" v="2210" actId="478"/>
          <ac:spMkLst>
            <pc:docMk/>
            <pc:sldMk cId="670193648" sldId="385"/>
            <ac:spMk id="41" creationId="{925C76DF-013D-467E-9E40-D8B967CCE6C1}"/>
          </ac:spMkLst>
        </pc:spChg>
        <pc:spChg chg="add del mod">
          <ac:chgData name="Sørensen, Frode" userId="5ccd78c7-b65a-4edb-8ac9-22014307bb13" providerId="ADAL" clId="{73F8F88C-11F9-41CB-BD9E-72D161A8938F}" dt="2022-01-17T10:17:08.333" v="2960" actId="1036"/>
          <ac:spMkLst>
            <pc:docMk/>
            <pc:sldMk cId="670193648" sldId="385"/>
            <ac:spMk id="42" creationId="{40095FB1-9AE4-4E87-81FE-35984C8EE952}"/>
          </ac:spMkLst>
        </pc:spChg>
        <pc:spChg chg="add del mod">
          <ac:chgData name="Sørensen, Frode" userId="5ccd78c7-b65a-4edb-8ac9-22014307bb13" providerId="ADAL" clId="{73F8F88C-11F9-41CB-BD9E-72D161A8938F}" dt="2022-01-17T10:17:08.333" v="2960" actId="1036"/>
          <ac:spMkLst>
            <pc:docMk/>
            <pc:sldMk cId="670193648" sldId="385"/>
            <ac:spMk id="46" creationId="{E5968590-3D1D-4FB1-A3DC-565640EC18D7}"/>
          </ac:spMkLst>
        </pc:spChg>
        <pc:grpChg chg="add del mod">
          <ac:chgData name="Sørensen, Frode" userId="5ccd78c7-b65a-4edb-8ac9-22014307bb13" providerId="ADAL" clId="{73F8F88C-11F9-41CB-BD9E-72D161A8938F}" dt="2022-01-17T07:41:59.073" v="2044" actId="165"/>
          <ac:grpSpMkLst>
            <pc:docMk/>
            <pc:sldMk cId="670193648" sldId="385"/>
            <ac:grpSpMk id="31" creationId="{BEC5D5AD-B80C-489A-8944-BA10F3DFF6BF}"/>
          </ac:grpSpMkLst>
        </pc:grpChg>
        <pc:grpChg chg="add mod">
          <ac:chgData name="Sørensen, Frode" userId="5ccd78c7-b65a-4edb-8ac9-22014307bb13" providerId="ADAL" clId="{73F8F88C-11F9-41CB-BD9E-72D161A8938F}" dt="2022-01-17T07:55:19.864" v="2322" actId="164"/>
          <ac:grpSpMkLst>
            <pc:docMk/>
            <pc:sldMk cId="670193648" sldId="385"/>
            <ac:grpSpMk id="48" creationId="{D6B5C983-72FC-4B6A-B094-DC7109A7E191}"/>
          </ac:grpSpMkLst>
        </pc:grpChg>
        <pc:grpChg chg="add mod">
          <ac:chgData name="Sørensen, Frode" userId="5ccd78c7-b65a-4edb-8ac9-22014307bb13" providerId="ADAL" clId="{73F8F88C-11F9-41CB-BD9E-72D161A8938F}" dt="2022-01-17T07:55:41.321" v="2324" actId="14100"/>
          <ac:grpSpMkLst>
            <pc:docMk/>
            <pc:sldMk cId="670193648" sldId="385"/>
            <ac:grpSpMk id="49" creationId="{91AE0468-4309-4971-B767-104C98C3A093}"/>
          </ac:grpSpMkLst>
        </pc:grpChg>
        <pc:cxnChg chg="add mod topLvl">
          <ac:chgData name="Sørensen, Frode" userId="5ccd78c7-b65a-4edb-8ac9-22014307bb13" providerId="ADAL" clId="{73F8F88C-11F9-41CB-BD9E-72D161A8938F}" dt="2022-01-17T07:55:36.729" v="2323" actId="164"/>
          <ac:cxnSpMkLst>
            <pc:docMk/>
            <pc:sldMk cId="670193648" sldId="385"/>
            <ac:cxnSpMk id="7" creationId="{698A7FFE-211F-411D-931A-3464897F5851}"/>
          </ac:cxnSpMkLst>
        </pc:cxnChg>
        <pc:cxnChg chg="add mod ord topLvl">
          <ac:chgData name="Sørensen, Frode" userId="5ccd78c7-b65a-4edb-8ac9-22014307bb13" providerId="ADAL" clId="{73F8F88C-11F9-41CB-BD9E-72D161A8938F}" dt="2022-01-17T07:55:36.729" v="2323" actId="164"/>
          <ac:cxnSpMkLst>
            <pc:docMk/>
            <pc:sldMk cId="670193648" sldId="385"/>
            <ac:cxnSpMk id="8" creationId="{7C6C1024-FF4C-4540-B991-1AC24D02158C}"/>
          </ac:cxnSpMkLst>
        </pc:cxnChg>
        <pc:cxnChg chg="add mod topLvl">
          <ac:chgData name="Sørensen, Frode" userId="5ccd78c7-b65a-4edb-8ac9-22014307bb13" providerId="ADAL" clId="{73F8F88C-11F9-41CB-BD9E-72D161A8938F}" dt="2022-01-17T07:55:36.729" v="2323" actId="164"/>
          <ac:cxnSpMkLst>
            <pc:docMk/>
            <pc:sldMk cId="670193648" sldId="385"/>
            <ac:cxnSpMk id="9" creationId="{F1E915F4-9BBD-4CE8-A338-BA3DBF304683}"/>
          </ac:cxnSpMkLst>
        </pc:cxnChg>
        <pc:cxnChg chg="add mod topLvl">
          <ac:chgData name="Sørensen, Frode" userId="5ccd78c7-b65a-4edb-8ac9-22014307bb13" providerId="ADAL" clId="{73F8F88C-11F9-41CB-BD9E-72D161A8938F}" dt="2022-01-17T07:55:36.729" v="2323" actId="164"/>
          <ac:cxnSpMkLst>
            <pc:docMk/>
            <pc:sldMk cId="670193648" sldId="385"/>
            <ac:cxnSpMk id="10" creationId="{CFF51631-5BAB-4C28-817E-F970E40B7B56}"/>
          </ac:cxnSpMkLst>
        </pc:cxnChg>
        <pc:cxnChg chg="add mod topLvl">
          <ac:chgData name="Sørensen, Frode" userId="5ccd78c7-b65a-4edb-8ac9-22014307bb13" providerId="ADAL" clId="{73F8F88C-11F9-41CB-BD9E-72D161A8938F}" dt="2022-01-17T07:55:36.729" v="2323" actId="164"/>
          <ac:cxnSpMkLst>
            <pc:docMk/>
            <pc:sldMk cId="670193648" sldId="385"/>
            <ac:cxnSpMk id="11" creationId="{68E586BC-E305-4B0C-9118-5C2F900A88CE}"/>
          </ac:cxnSpMkLst>
        </pc:cxnChg>
        <pc:cxnChg chg="add mod topLvl">
          <ac:chgData name="Sørensen, Frode" userId="5ccd78c7-b65a-4edb-8ac9-22014307bb13" providerId="ADAL" clId="{73F8F88C-11F9-41CB-BD9E-72D161A8938F}" dt="2022-01-17T07:55:52.754" v="2326" actId="14100"/>
          <ac:cxnSpMkLst>
            <pc:docMk/>
            <pc:sldMk cId="670193648" sldId="385"/>
            <ac:cxnSpMk id="20" creationId="{5C964ADA-7EDC-4D74-910A-E8F32C6C5F2E}"/>
          </ac:cxnSpMkLst>
        </pc:cxnChg>
        <pc:cxnChg chg="add mod ord topLvl">
          <ac:chgData name="Sørensen, Frode" userId="5ccd78c7-b65a-4edb-8ac9-22014307bb13" providerId="ADAL" clId="{73F8F88C-11F9-41CB-BD9E-72D161A8938F}" dt="2022-01-17T07:55:49.505" v="2325" actId="14100"/>
          <ac:cxnSpMkLst>
            <pc:docMk/>
            <pc:sldMk cId="670193648" sldId="385"/>
            <ac:cxnSpMk id="24" creationId="{3A3487E4-CCD4-4407-B732-EE62CB3ED804}"/>
          </ac:cxnSpMkLst>
        </pc:cxnChg>
        <pc:cxnChg chg="add mod ord">
          <ac:chgData name="Sørensen, Frode" userId="5ccd78c7-b65a-4edb-8ac9-22014307bb13" providerId="ADAL" clId="{73F8F88C-11F9-41CB-BD9E-72D161A8938F}" dt="2022-01-17T10:17:00.002" v="2959" actId="14100"/>
          <ac:cxnSpMkLst>
            <pc:docMk/>
            <pc:sldMk cId="670193648" sldId="385"/>
            <ac:cxnSpMk id="26" creationId="{6C61C7A9-0B6C-4432-A42A-639DD076844D}"/>
          </ac:cxnSpMkLst>
        </pc:cxnChg>
        <pc:cxnChg chg="add del mod">
          <ac:chgData name="Sørensen, Frode" userId="5ccd78c7-b65a-4edb-8ac9-22014307bb13" providerId="ADAL" clId="{73F8F88C-11F9-41CB-BD9E-72D161A8938F}" dt="2022-01-17T10:17:08.333" v="2960" actId="1036"/>
          <ac:cxnSpMkLst>
            <pc:docMk/>
            <pc:sldMk cId="670193648" sldId="385"/>
            <ac:cxnSpMk id="43" creationId="{5FE0BBBD-A5D4-49FC-81EC-A1737FACD755}"/>
          </ac:cxnSpMkLst>
        </pc:cxnChg>
        <pc:cxnChg chg="add del mod">
          <ac:chgData name="Sørensen, Frode" userId="5ccd78c7-b65a-4edb-8ac9-22014307bb13" providerId="ADAL" clId="{73F8F88C-11F9-41CB-BD9E-72D161A8938F}" dt="2022-01-17T10:17:08.333" v="2960" actId="1036"/>
          <ac:cxnSpMkLst>
            <pc:docMk/>
            <pc:sldMk cId="670193648" sldId="385"/>
            <ac:cxnSpMk id="52" creationId="{CE93872B-BA14-4807-A631-3C24B39281CB}"/>
          </ac:cxnSpMkLst>
        </pc:cxnChg>
        <pc:cxnChg chg="add del mod">
          <ac:chgData name="Sørensen, Frode" userId="5ccd78c7-b65a-4edb-8ac9-22014307bb13" providerId="ADAL" clId="{73F8F88C-11F9-41CB-BD9E-72D161A8938F}" dt="2022-01-17T10:17:08.333" v="2960" actId="1036"/>
          <ac:cxnSpMkLst>
            <pc:docMk/>
            <pc:sldMk cId="670193648" sldId="385"/>
            <ac:cxnSpMk id="54" creationId="{12EBF1B0-4C32-4586-90E9-B14DE2ED0FDE}"/>
          </ac:cxnSpMkLst>
        </pc:cxnChg>
        <pc:cxnChg chg="add del mod">
          <ac:chgData name="Sørensen, Frode" userId="5ccd78c7-b65a-4edb-8ac9-22014307bb13" providerId="ADAL" clId="{73F8F88C-11F9-41CB-BD9E-72D161A8938F}" dt="2022-01-17T10:17:08.333" v="2960" actId="1036"/>
          <ac:cxnSpMkLst>
            <pc:docMk/>
            <pc:sldMk cId="670193648" sldId="385"/>
            <ac:cxnSpMk id="59" creationId="{5A601F14-735E-41EE-9530-31EEC09E5DD7}"/>
          </ac:cxnSpMkLst>
        </pc:cxnChg>
        <pc:cxnChg chg="add del mod">
          <ac:chgData name="Sørensen, Frode" userId="5ccd78c7-b65a-4edb-8ac9-22014307bb13" providerId="ADAL" clId="{73F8F88C-11F9-41CB-BD9E-72D161A8938F}" dt="2022-01-17T10:17:08.333" v="2960" actId="1036"/>
          <ac:cxnSpMkLst>
            <pc:docMk/>
            <pc:sldMk cId="670193648" sldId="385"/>
            <ac:cxnSpMk id="62" creationId="{10FB9FE3-D44C-4DC4-9619-F4D2FA2BDAD6}"/>
          </ac:cxnSpMkLst>
        </pc:cxnChg>
        <pc:cxnChg chg="add del mod ord">
          <ac:chgData name="Sørensen, Frode" userId="5ccd78c7-b65a-4edb-8ac9-22014307bb13" providerId="ADAL" clId="{73F8F88C-11F9-41CB-BD9E-72D161A8938F}" dt="2022-01-17T10:17:08.333" v="2960" actId="1036"/>
          <ac:cxnSpMkLst>
            <pc:docMk/>
            <pc:sldMk cId="670193648" sldId="385"/>
            <ac:cxnSpMk id="65" creationId="{3A1EA4A1-9D2D-47E9-ACF1-E8B629C8A114}"/>
          </ac:cxnSpMkLst>
        </pc:cxnChg>
        <pc:cxnChg chg="add del mod">
          <ac:chgData name="Sørensen, Frode" userId="5ccd78c7-b65a-4edb-8ac9-22014307bb13" providerId="ADAL" clId="{73F8F88C-11F9-41CB-BD9E-72D161A8938F}" dt="2022-01-17T10:17:08.333" v="2960" actId="1036"/>
          <ac:cxnSpMkLst>
            <pc:docMk/>
            <pc:sldMk cId="670193648" sldId="385"/>
            <ac:cxnSpMk id="70" creationId="{CFA65BC6-00AE-4ACE-98D0-63A8D04030CC}"/>
          </ac:cxnSpMkLst>
        </pc:cxnChg>
        <pc:cxnChg chg="add del mod ord">
          <ac:chgData name="Sørensen, Frode" userId="5ccd78c7-b65a-4edb-8ac9-22014307bb13" providerId="ADAL" clId="{73F8F88C-11F9-41CB-BD9E-72D161A8938F}" dt="2022-01-17T10:17:08.333" v="2960" actId="1036"/>
          <ac:cxnSpMkLst>
            <pc:docMk/>
            <pc:sldMk cId="670193648" sldId="385"/>
            <ac:cxnSpMk id="73" creationId="{5033A8FF-CFAC-4EED-910A-A7091A515F66}"/>
          </ac:cxnSpMkLst>
        </pc:cxnChg>
      </pc:sldChg>
      <pc:sldChg chg="modSp add del mod">
        <pc:chgData name="Sørensen, Frode" userId="5ccd78c7-b65a-4edb-8ac9-22014307bb13" providerId="ADAL" clId="{73F8F88C-11F9-41CB-BD9E-72D161A8938F}" dt="2022-01-17T10:23:12.240" v="3050" actId="47"/>
        <pc:sldMkLst>
          <pc:docMk/>
          <pc:sldMk cId="3365258839" sldId="386"/>
        </pc:sldMkLst>
        <pc:spChg chg="mod">
          <ac:chgData name="Sørensen, Frode" userId="5ccd78c7-b65a-4edb-8ac9-22014307bb13" providerId="ADAL" clId="{73F8F88C-11F9-41CB-BD9E-72D161A8938F}" dt="2022-01-17T10:21:08.868" v="3016"/>
          <ac:spMkLst>
            <pc:docMk/>
            <pc:sldMk cId="3365258839" sldId="386"/>
            <ac:spMk id="3" creationId="{195F727D-E3D0-4AD6-B3C7-2F717E82827B}"/>
          </ac:spMkLst>
        </pc:spChg>
      </pc:sldChg>
      <pc:sldChg chg="modSp add mod">
        <pc:chgData name="Sørensen, Frode" userId="5ccd78c7-b65a-4edb-8ac9-22014307bb13" providerId="ADAL" clId="{73F8F88C-11F9-41CB-BD9E-72D161A8938F}" dt="2022-01-17T10:22:57.191" v="3048"/>
        <pc:sldMkLst>
          <pc:docMk/>
          <pc:sldMk cId="3112398529" sldId="387"/>
        </pc:sldMkLst>
        <pc:spChg chg="mod">
          <ac:chgData name="Sørensen, Frode" userId="5ccd78c7-b65a-4edb-8ac9-22014307bb13" providerId="ADAL" clId="{73F8F88C-11F9-41CB-BD9E-72D161A8938F}" dt="2022-01-17T10:22:57.191" v="3048"/>
          <ac:spMkLst>
            <pc:docMk/>
            <pc:sldMk cId="3112398529" sldId="387"/>
            <ac:spMk id="2" creationId="{C6325F6C-9DA1-48A9-A16C-D86B8494801F}"/>
          </ac:spMkLst>
        </pc:spChg>
        <pc:spChg chg="mod">
          <ac:chgData name="Sørensen, Frode" userId="5ccd78c7-b65a-4edb-8ac9-22014307bb13" providerId="ADAL" clId="{73F8F88C-11F9-41CB-BD9E-72D161A8938F}" dt="2022-01-17T10:20:56.703" v="3013" actId="20577"/>
          <ac:spMkLst>
            <pc:docMk/>
            <pc:sldMk cId="3112398529" sldId="387"/>
            <ac:spMk id="3" creationId="{5313686B-952E-4898-96DB-A221D9D5F422}"/>
          </ac:spMkLst>
        </pc:spChg>
      </pc:sldChg>
      <pc:sldChg chg="modSp add mod">
        <pc:chgData name="Sørensen, Frode" userId="5ccd78c7-b65a-4edb-8ac9-22014307bb13" providerId="ADAL" clId="{73F8F88C-11F9-41CB-BD9E-72D161A8938F}" dt="2022-01-17T10:22:44.441" v="3047" actId="20577"/>
        <pc:sldMkLst>
          <pc:docMk/>
          <pc:sldMk cId="878470689" sldId="388"/>
        </pc:sldMkLst>
        <pc:spChg chg="mod">
          <ac:chgData name="Sørensen, Frode" userId="5ccd78c7-b65a-4edb-8ac9-22014307bb13" providerId="ADAL" clId="{73F8F88C-11F9-41CB-BD9E-72D161A8938F}" dt="2022-01-17T10:22:44.441" v="3047" actId="20577"/>
          <ac:spMkLst>
            <pc:docMk/>
            <pc:sldMk cId="878470689" sldId="388"/>
            <ac:spMk id="2" creationId="{C6325F6C-9DA1-48A9-A16C-D86B8494801F}"/>
          </ac:spMkLst>
        </pc:spChg>
        <pc:spChg chg="mod">
          <ac:chgData name="Sørensen, Frode" userId="5ccd78c7-b65a-4edb-8ac9-22014307bb13" providerId="ADAL" clId="{73F8F88C-11F9-41CB-BD9E-72D161A8938F}" dt="2022-01-17T10:22:13.294" v="3025" actId="207"/>
          <ac:spMkLst>
            <pc:docMk/>
            <pc:sldMk cId="878470689" sldId="388"/>
            <ac:spMk id="3" creationId="{5313686B-952E-4898-96DB-A221D9D5F422}"/>
          </ac:spMkLst>
        </pc:spChg>
      </pc:sldChg>
      <pc:sldMasterChg chg="delSldLayout">
        <pc:chgData name="Sørensen, Frode" userId="5ccd78c7-b65a-4edb-8ac9-22014307bb13" providerId="ADAL" clId="{73F8F88C-11F9-41CB-BD9E-72D161A8938F}" dt="2022-01-17T10:23:11.455" v="3049" actId="47"/>
        <pc:sldMasterMkLst>
          <pc:docMk/>
          <pc:sldMasterMk cId="2327960438" sldId="2147483685"/>
        </pc:sldMasterMkLst>
        <pc:sldLayoutChg chg="del">
          <pc:chgData name="Sørensen, Frode" userId="5ccd78c7-b65a-4edb-8ac9-22014307bb13" providerId="ADAL" clId="{73F8F88C-11F9-41CB-BD9E-72D161A8938F}" dt="2022-01-17T10:23:11.455" v="3049" actId="47"/>
          <pc:sldLayoutMkLst>
            <pc:docMk/>
            <pc:sldMasterMk cId="2327960438" sldId="2147483685"/>
            <pc:sldLayoutMk cId="1143829438" sldId="2147483730"/>
          </pc:sldLayoutMkLst>
        </pc:sldLayoutChg>
        <pc:sldLayoutChg chg="del">
          <pc:chgData name="Sørensen, Frode" userId="5ccd78c7-b65a-4edb-8ac9-22014307bb13" providerId="ADAL" clId="{73F8F88C-11F9-41CB-BD9E-72D161A8938F}" dt="2022-01-17T07:40:21.747" v="2029" actId="47"/>
          <pc:sldLayoutMkLst>
            <pc:docMk/>
            <pc:sldMasterMk cId="2327960438" sldId="2147483685"/>
            <pc:sldLayoutMk cId="2467934501" sldId="2147483731"/>
          </pc:sldLayoutMkLst>
        </pc:sldLayoutChg>
      </pc:sldMasterChg>
    </pc:docChg>
  </pc:docChgLst>
  <pc:docChgLst>
    <pc:chgData name="Sørensen, Frode" userId="5ccd78c7-b65a-4edb-8ac9-22014307bb13" providerId="ADAL" clId="{41FCB9B8-4CCD-4062-A4FF-F2C33702995B}"/>
    <pc:docChg chg="undo custSel addSld delSld modSld">
      <pc:chgData name="Sørensen, Frode" userId="5ccd78c7-b65a-4edb-8ac9-22014307bb13" providerId="ADAL" clId="{41FCB9B8-4CCD-4062-A4FF-F2C33702995B}" dt="2021-12-13T12:31:08.992" v="1076" actId="207"/>
      <pc:docMkLst>
        <pc:docMk/>
      </pc:docMkLst>
      <pc:sldChg chg="modSp mod">
        <pc:chgData name="Sørensen, Frode" userId="5ccd78c7-b65a-4edb-8ac9-22014307bb13" providerId="ADAL" clId="{41FCB9B8-4CCD-4062-A4FF-F2C33702995B}" dt="2021-12-13T11:37:52.734" v="100" actId="20577"/>
        <pc:sldMkLst>
          <pc:docMk/>
          <pc:sldMk cId="2793705147" sldId="256"/>
        </pc:sldMkLst>
        <pc:spChg chg="mod">
          <ac:chgData name="Sørensen, Frode" userId="5ccd78c7-b65a-4edb-8ac9-22014307bb13" providerId="ADAL" clId="{41FCB9B8-4CCD-4062-A4FF-F2C33702995B}" dt="2021-12-13T11:34:44.606" v="50"/>
          <ac:spMkLst>
            <pc:docMk/>
            <pc:sldMk cId="2793705147" sldId="256"/>
            <ac:spMk id="2" creationId="{299651E5-BE4E-4472-BDDF-3D09E15A1525}"/>
          </ac:spMkLst>
        </pc:spChg>
        <pc:spChg chg="mod">
          <ac:chgData name="Sørensen, Frode" userId="5ccd78c7-b65a-4edb-8ac9-22014307bb13" providerId="ADAL" clId="{41FCB9B8-4CCD-4062-A4FF-F2C33702995B}" dt="2021-12-13T11:37:52.734" v="100" actId="20577"/>
          <ac:spMkLst>
            <pc:docMk/>
            <pc:sldMk cId="2793705147" sldId="256"/>
            <ac:spMk id="3" creationId="{6100720F-EDDA-4B97-9194-4CAB93EF3A70}"/>
          </ac:spMkLst>
        </pc:spChg>
      </pc:sldChg>
      <pc:sldChg chg="del">
        <pc:chgData name="Sørensen, Frode" userId="5ccd78c7-b65a-4edb-8ac9-22014307bb13" providerId="ADAL" clId="{41FCB9B8-4CCD-4062-A4FF-F2C33702995B}" dt="2021-12-13T11:34:47.294" v="51" actId="47"/>
        <pc:sldMkLst>
          <pc:docMk/>
          <pc:sldMk cId="3162054105" sldId="257"/>
        </pc:sldMkLst>
      </pc:sldChg>
      <pc:sldChg chg="modSp mod">
        <pc:chgData name="Sørensen, Frode" userId="5ccd78c7-b65a-4edb-8ac9-22014307bb13" providerId="ADAL" clId="{41FCB9B8-4CCD-4062-A4FF-F2C33702995B}" dt="2021-12-13T11:41:00.819" v="128" actId="207"/>
        <pc:sldMkLst>
          <pc:docMk/>
          <pc:sldMk cId="4008390856" sldId="258"/>
        </pc:sldMkLst>
        <pc:spChg chg="mod">
          <ac:chgData name="Sørensen, Frode" userId="5ccd78c7-b65a-4edb-8ac9-22014307bb13" providerId="ADAL" clId="{41FCB9B8-4CCD-4062-A4FF-F2C33702995B}" dt="2021-12-13T11:34:57.734" v="58" actId="20577"/>
          <ac:spMkLst>
            <pc:docMk/>
            <pc:sldMk cId="4008390856" sldId="258"/>
            <ac:spMk id="2" creationId="{C6325F6C-9DA1-48A9-A16C-D86B8494801F}"/>
          </ac:spMkLst>
        </pc:spChg>
        <pc:spChg chg="mod">
          <ac:chgData name="Sørensen, Frode" userId="5ccd78c7-b65a-4edb-8ac9-22014307bb13" providerId="ADAL" clId="{41FCB9B8-4CCD-4062-A4FF-F2C33702995B}" dt="2021-12-13T11:41:00.819" v="128" actId="207"/>
          <ac:spMkLst>
            <pc:docMk/>
            <pc:sldMk cId="4008390856" sldId="258"/>
            <ac:spMk id="3" creationId="{5313686B-952E-4898-96DB-A221D9D5F422}"/>
          </ac:spMkLst>
        </pc:spChg>
      </pc:sldChg>
      <pc:sldChg chg="modSp mod">
        <pc:chgData name="Sørensen, Frode" userId="5ccd78c7-b65a-4edb-8ac9-22014307bb13" providerId="ADAL" clId="{41FCB9B8-4CCD-4062-A4FF-F2C33702995B}" dt="2021-12-13T12:31:08.992" v="1076" actId="207"/>
        <pc:sldMkLst>
          <pc:docMk/>
          <pc:sldMk cId="664419923" sldId="259"/>
        </pc:sldMkLst>
        <pc:spChg chg="mod">
          <ac:chgData name="Sørensen, Frode" userId="5ccd78c7-b65a-4edb-8ac9-22014307bb13" providerId="ADAL" clId="{41FCB9B8-4CCD-4062-A4FF-F2C33702995B}" dt="2021-12-13T12:31:08.992" v="1076" actId="207"/>
          <ac:spMkLst>
            <pc:docMk/>
            <pc:sldMk cId="664419923" sldId="259"/>
            <ac:spMk id="3" creationId="{5313686B-952E-4898-96DB-A221D9D5F422}"/>
          </ac:spMkLst>
        </pc:spChg>
      </pc:sldChg>
      <pc:sldChg chg="modSp mod">
        <pc:chgData name="Sørensen, Frode" userId="5ccd78c7-b65a-4edb-8ac9-22014307bb13" providerId="ADAL" clId="{41FCB9B8-4CCD-4062-A4FF-F2C33702995B}" dt="2021-12-13T12:00:59.842" v="1072" actId="692"/>
        <pc:sldMkLst>
          <pc:docMk/>
          <pc:sldMk cId="1109275426" sldId="260"/>
        </pc:sldMkLst>
        <pc:spChg chg="mod">
          <ac:chgData name="Sørensen, Frode" userId="5ccd78c7-b65a-4edb-8ac9-22014307bb13" providerId="ADAL" clId="{41FCB9B8-4CCD-4062-A4FF-F2C33702995B}" dt="2021-12-13T12:00:59.842" v="1072" actId="692"/>
          <ac:spMkLst>
            <pc:docMk/>
            <pc:sldMk cId="1109275426" sldId="260"/>
            <ac:spMk id="7" creationId="{4EA6188E-6BC2-4BFC-88A6-8DD8397CF42E}"/>
          </ac:spMkLst>
        </pc:spChg>
        <pc:spChg chg="mod">
          <ac:chgData name="Sørensen, Frode" userId="5ccd78c7-b65a-4edb-8ac9-22014307bb13" providerId="ADAL" clId="{41FCB9B8-4CCD-4062-A4FF-F2C33702995B}" dt="2021-12-13T11:35:38.740" v="61" actId="207"/>
          <ac:spMkLst>
            <pc:docMk/>
            <pc:sldMk cId="1109275426" sldId="260"/>
            <ac:spMk id="9" creationId="{7A47DC5C-EFE2-4DBB-91E8-174677CAC646}"/>
          </ac:spMkLst>
        </pc:spChg>
      </pc:sldChg>
      <pc:sldChg chg="modSp mod">
        <pc:chgData name="Sørensen, Frode" userId="5ccd78c7-b65a-4edb-8ac9-22014307bb13" providerId="ADAL" clId="{41FCB9B8-4CCD-4062-A4FF-F2C33702995B}" dt="2021-12-13T11:39:46.188" v="104" actId="20577"/>
        <pc:sldMkLst>
          <pc:docMk/>
          <pc:sldMk cId="3162334639" sldId="261"/>
        </pc:sldMkLst>
        <pc:spChg chg="mod">
          <ac:chgData name="Sørensen, Frode" userId="5ccd78c7-b65a-4edb-8ac9-22014307bb13" providerId="ADAL" clId="{41FCB9B8-4CCD-4062-A4FF-F2C33702995B}" dt="2021-12-13T11:39:46.188" v="104" actId="20577"/>
          <ac:spMkLst>
            <pc:docMk/>
            <pc:sldMk cId="3162334639" sldId="261"/>
            <ac:spMk id="2" creationId="{C6325F6C-9DA1-48A9-A16C-D86B8494801F}"/>
          </ac:spMkLst>
        </pc:spChg>
        <pc:spChg chg="mod">
          <ac:chgData name="Sørensen, Frode" userId="5ccd78c7-b65a-4edb-8ac9-22014307bb13" providerId="ADAL" clId="{41FCB9B8-4CCD-4062-A4FF-F2C33702995B}" dt="2021-12-13T11:36:03.917" v="64" actId="207"/>
          <ac:spMkLst>
            <pc:docMk/>
            <pc:sldMk cId="3162334639" sldId="261"/>
            <ac:spMk id="8" creationId="{72E950C2-2BF6-45F4-B553-1699E77316E5}"/>
          </ac:spMkLst>
        </pc:spChg>
        <pc:spChg chg="mod">
          <ac:chgData name="Sørensen, Frode" userId="5ccd78c7-b65a-4edb-8ac9-22014307bb13" providerId="ADAL" clId="{41FCB9B8-4CCD-4062-A4FF-F2C33702995B}" dt="2021-12-13T11:35:58.924" v="63" actId="207"/>
          <ac:spMkLst>
            <pc:docMk/>
            <pc:sldMk cId="3162334639" sldId="261"/>
            <ac:spMk id="10" creationId="{76B628E7-84BA-45FE-B9CD-C4CA54F13E52}"/>
          </ac:spMkLst>
        </pc:spChg>
      </pc:sldChg>
      <pc:sldChg chg="modSp mod">
        <pc:chgData name="Sørensen, Frode" userId="5ccd78c7-b65a-4edb-8ac9-22014307bb13" providerId="ADAL" clId="{41FCB9B8-4CCD-4062-A4FF-F2C33702995B}" dt="2021-12-13T12:25:44.976" v="1074" actId="20577"/>
        <pc:sldMkLst>
          <pc:docMk/>
          <pc:sldMk cId="3312384900" sldId="262"/>
        </pc:sldMkLst>
        <pc:spChg chg="mod">
          <ac:chgData name="Sørensen, Frode" userId="5ccd78c7-b65a-4edb-8ac9-22014307bb13" providerId="ADAL" clId="{41FCB9B8-4CCD-4062-A4FF-F2C33702995B}" dt="2021-12-13T11:41:16.099" v="129" actId="113"/>
          <ac:spMkLst>
            <pc:docMk/>
            <pc:sldMk cId="3312384900" sldId="262"/>
            <ac:spMk id="2" creationId="{C6325F6C-9DA1-48A9-A16C-D86B8494801F}"/>
          </ac:spMkLst>
        </pc:spChg>
        <pc:spChg chg="mod">
          <ac:chgData name="Sørensen, Frode" userId="5ccd78c7-b65a-4edb-8ac9-22014307bb13" providerId="ADAL" clId="{41FCB9B8-4CCD-4062-A4FF-F2C33702995B}" dt="2021-12-13T12:25:44.976" v="1074" actId="20577"/>
          <ac:spMkLst>
            <pc:docMk/>
            <pc:sldMk cId="3312384900" sldId="262"/>
            <ac:spMk id="3" creationId="{5313686B-952E-4898-96DB-A221D9D5F422}"/>
          </ac:spMkLst>
        </pc:spChg>
      </pc:sldChg>
      <pc:sldChg chg="modSp mod">
        <pc:chgData name="Sørensen, Frode" userId="5ccd78c7-b65a-4edb-8ac9-22014307bb13" providerId="ADAL" clId="{41FCB9B8-4CCD-4062-A4FF-F2C33702995B}" dt="2021-12-13T11:36:53.306" v="68" actId="207"/>
        <pc:sldMkLst>
          <pc:docMk/>
          <pc:sldMk cId="3424178909" sldId="263"/>
        </pc:sldMkLst>
        <pc:spChg chg="mod">
          <ac:chgData name="Sørensen, Frode" userId="5ccd78c7-b65a-4edb-8ac9-22014307bb13" providerId="ADAL" clId="{41FCB9B8-4CCD-4062-A4FF-F2C33702995B}" dt="2021-12-13T11:36:24.772" v="66" actId="207"/>
          <ac:spMkLst>
            <pc:docMk/>
            <pc:sldMk cId="3424178909" sldId="263"/>
            <ac:spMk id="8" creationId="{987FFF54-C4F3-4B79-8DEC-743AE826E8A8}"/>
          </ac:spMkLst>
        </pc:spChg>
        <pc:spChg chg="mod">
          <ac:chgData name="Sørensen, Frode" userId="5ccd78c7-b65a-4edb-8ac9-22014307bb13" providerId="ADAL" clId="{41FCB9B8-4CCD-4062-A4FF-F2C33702995B}" dt="2021-12-13T11:36:48.363" v="67" actId="207"/>
          <ac:spMkLst>
            <pc:docMk/>
            <pc:sldMk cId="3424178909" sldId="263"/>
            <ac:spMk id="17" creationId="{E46665B9-7662-4E86-A7B0-07A28973EA7F}"/>
          </ac:spMkLst>
        </pc:spChg>
        <pc:spChg chg="mod">
          <ac:chgData name="Sørensen, Frode" userId="5ccd78c7-b65a-4edb-8ac9-22014307bb13" providerId="ADAL" clId="{41FCB9B8-4CCD-4062-A4FF-F2C33702995B}" dt="2021-12-13T11:36:53.306" v="68" actId="207"/>
          <ac:spMkLst>
            <pc:docMk/>
            <pc:sldMk cId="3424178909" sldId="263"/>
            <ac:spMk id="18" creationId="{847E43E4-7F93-44C4-9C70-5DFF7AA47050}"/>
          </ac:spMkLst>
        </pc:spChg>
      </pc:sldChg>
      <pc:sldChg chg="del">
        <pc:chgData name="Sørensen, Frode" userId="5ccd78c7-b65a-4edb-8ac9-22014307bb13" providerId="ADAL" clId="{41FCB9B8-4CCD-4062-A4FF-F2C33702995B}" dt="2021-12-13T11:34:48.052" v="52" actId="47"/>
        <pc:sldMkLst>
          <pc:docMk/>
          <pc:sldMk cId="1884943229" sldId="264"/>
        </pc:sldMkLst>
      </pc:sldChg>
      <pc:sldChg chg="modSp add mod">
        <pc:chgData name="Sørensen, Frode" userId="5ccd78c7-b65a-4edb-8ac9-22014307bb13" providerId="ADAL" clId="{41FCB9B8-4CCD-4062-A4FF-F2C33702995B}" dt="2021-12-13T11:57:56.835" v="1071" actId="404"/>
        <pc:sldMkLst>
          <pc:docMk/>
          <pc:sldMk cId="1058634129" sldId="273"/>
        </pc:sldMkLst>
        <pc:spChg chg="mod">
          <ac:chgData name="Sørensen, Frode" userId="5ccd78c7-b65a-4edb-8ac9-22014307bb13" providerId="ADAL" clId="{41FCB9B8-4CCD-4062-A4FF-F2C33702995B}" dt="2021-12-13T11:47:12.002" v="481" actId="20577"/>
          <ac:spMkLst>
            <pc:docMk/>
            <pc:sldMk cId="1058634129" sldId="273"/>
            <ac:spMk id="2" creationId="{C6325F6C-9DA1-48A9-A16C-D86B8494801F}"/>
          </ac:spMkLst>
        </pc:spChg>
        <pc:spChg chg="mod">
          <ac:chgData name="Sørensen, Frode" userId="5ccd78c7-b65a-4edb-8ac9-22014307bb13" providerId="ADAL" clId="{41FCB9B8-4CCD-4062-A4FF-F2C33702995B}" dt="2021-12-13T11:57:56.835" v="1071" actId="404"/>
          <ac:spMkLst>
            <pc:docMk/>
            <pc:sldMk cId="1058634129" sldId="273"/>
            <ac:spMk id="3" creationId="{5313686B-952E-4898-96DB-A221D9D5F422}"/>
          </ac:spMkLst>
        </pc:spChg>
      </pc:sldChg>
    </pc:docChg>
  </pc:docChgLst>
  <pc:docChgLst>
    <pc:chgData name="Sørensen, Frode" userId="5ccd78c7-b65a-4edb-8ac9-22014307bb13" providerId="ADAL" clId="{462D705E-A5E7-4851-94A9-D23E7D776187}"/>
    <pc:docChg chg="undo custSel addSld delSld modSld sldOrd">
      <pc:chgData name="Sørensen, Frode" userId="5ccd78c7-b65a-4edb-8ac9-22014307bb13" providerId="ADAL" clId="{462D705E-A5E7-4851-94A9-D23E7D776187}" dt="2022-03-19T07:32:06.870" v="652" actId="20577"/>
      <pc:docMkLst>
        <pc:docMk/>
      </pc:docMkLst>
      <pc:sldChg chg="modSp mod">
        <pc:chgData name="Sørensen, Frode" userId="5ccd78c7-b65a-4edb-8ac9-22014307bb13" providerId="ADAL" clId="{462D705E-A5E7-4851-94A9-D23E7D776187}" dt="2022-03-19T07:32:02.150" v="650" actId="20577"/>
        <pc:sldMkLst>
          <pc:docMk/>
          <pc:sldMk cId="2793705147" sldId="256"/>
        </pc:sldMkLst>
        <pc:spChg chg="mod">
          <ac:chgData name="Sørensen, Frode" userId="5ccd78c7-b65a-4edb-8ac9-22014307bb13" providerId="ADAL" clId="{462D705E-A5E7-4851-94A9-D23E7D776187}" dt="2022-03-19T07:32:02.150" v="650" actId="20577"/>
          <ac:spMkLst>
            <pc:docMk/>
            <pc:sldMk cId="2793705147" sldId="256"/>
            <ac:spMk id="3" creationId="{6100720F-EDDA-4B97-9194-4CAB93EF3A70}"/>
          </ac:spMkLst>
        </pc:spChg>
      </pc:sldChg>
      <pc:sldChg chg="modSp mod">
        <pc:chgData name="Sørensen, Frode" userId="5ccd78c7-b65a-4edb-8ac9-22014307bb13" providerId="ADAL" clId="{462D705E-A5E7-4851-94A9-D23E7D776187}" dt="2022-03-19T07:32:06.870" v="652" actId="20577"/>
        <pc:sldMkLst>
          <pc:docMk/>
          <pc:sldMk cId="4008390856" sldId="258"/>
        </pc:sldMkLst>
        <pc:spChg chg="mod">
          <ac:chgData name="Sørensen, Frode" userId="5ccd78c7-b65a-4edb-8ac9-22014307bb13" providerId="ADAL" clId="{462D705E-A5E7-4851-94A9-D23E7D776187}" dt="2022-03-19T07:32:06.870" v="652" actId="20577"/>
          <ac:spMkLst>
            <pc:docMk/>
            <pc:sldMk cId="4008390856" sldId="258"/>
            <ac:spMk id="2" creationId="{C6325F6C-9DA1-48A9-A16C-D86B8494801F}"/>
          </ac:spMkLst>
        </pc:spChg>
        <pc:spChg chg="mod">
          <ac:chgData name="Sørensen, Frode" userId="5ccd78c7-b65a-4edb-8ac9-22014307bb13" providerId="ADAL" clId="{462D705E-A5E7-4851-94A9-D23E7D776187}" dt="2022-03-19T06:47:48.226" v="63" actId="5793"/>
          <ac:spMkLst>
            <pc:docMk/>
            <pc:sldMk cId="4008390856" sldId="258"/>
            <ac:spMk id="3" creationId="{5313686B-952E-4898-96DB-A221D9D5F422}"/>
          </ac:spMkLst>
        </pc:spChg>
      </pc:sldChg>
      <pc:sldChg chg="ord">
        <pc:chgData name="Sørensen, Frode" userId="5ccd78c7-b65a-4edb-8ac9-22014307bb13" providerId="ADAL" clId="{462D705E-A5E7-4851-94A9-D23E7D776187}" dt="2022-03-19T07:18:49.759" v="635"/>
        <pc:sldMkLst>
          <pc:docMk/>
          <pc:sldMk cId="2810582408" sldId="261"/>
        </pc:sldMkLst>
      </pc:sldChg>
      <pc:sldChg chg="del">
        <pc:chgData name="Sørensen, Frode" userId="5ccd78c7-b65a-4edb-8ac9-22014307bb13" providerId="ADAL" clId="{462D705E-A5E7-4851-94A9-D23E7D776187}" dt="2022-03-19T06:49:19.279" v="72" actId="47"/>
        <pc:sldMkLst>
          <pc:docMk/>
          <pc:sldMk cId="3743203757" sldId="262"/>
        </pc:sldMkLst>
      </pc:sldChg>
      <pc:sldChg chg="del">
        <pc:chgData name="Sørensen, Frode" userId="5ccd78c7-b65a-4edb-8ac9-22014307bb13" providerId="ADAL" clId="{462D705E-A5E7-4851-94A9-D23E7D776187}" dt="2022-03-19T06:49:05.547" v="68" actId="47"/>
        <pc:sldMkLst>
          <pc:docMk/>
          <pc:sldMk cId="1633559937" sldId="280"/>
        </pc:sldMkLst>
      </pc:sldChg>
      <pc:sldChg chg="del">
        <pc:chgData name="Sørensen, Frode" userId="5ccd78c7-b65a-4edb-8ac9-22014307bb13" providerId="ADAL" clId="{462D705E-A5E7-4851-94A9-D23E7D776187}" dt="2022-03-19T06:49:08.905" v="71" actId="47"/>
        <pc:sldMkLst>
          <pc:docMk/>
          <pc:sldMk cId="146194290" sldId="281"/>
        </pc:sldMkLst>
      </pc:sldChg>
      <pc:sldChg chg="del">
        <pc:chgData name="Sørensen, Frode" userId="5ccd78c7-b65a-4edb-8ac9-22014307bb13" providerId="ADAL" clId="{462D705E-A5E7-4851-94A9-D23E7D776187}" dt="2022-03-19T06:49:06.399" v="69" actId="47"/>
        <pc:sldMkLst>
          <pc:docMk/>
          <pc:sldMk cId="3904576102" sldId="387"/>
        </pc:sldMkLst>
      </pc:sldChg>
      <pc:sldChg chg="del">
        <pc:chgData name="Sørensen, Frode" userId="5ccd78c7-b65a-4edb-8ac9-22014307bb13" providerId="ADAL" clId="{462D705E-A5E7-4851-94A9-D23E7D776187}" dt="2022-03-19T06:49:07.255" v="70" actId="47"/>
        <pc:sldMkLst>
          <pc:docMk/>
          <pc:sldMk cId="3183569477" sldId="388"/>
        </pc:sldMkLst>
      </pc:sldChg>
      <pc:sldChg chg="del">
        <pc:chgData name="Sørensen, Frode" userId="5ccd78c7-b65a-4edb-8ac9-22014307bb13" providerId="ADAL" clId="{462D705E-A5E7-4851-94A9-D23E7D776187}" dt="2022-03-19T07:19:13.462" v="636" actId="47"/>
        <pc:sldMkLst>
          <pc:docMk/>
          <pc:sldMk cId="194985042" sldId="389"/>
        </pc:sldMkLst>
      </pc:sldChg>
      <pc:sldChg chg="del">
        <pc:chgData name="Sørensen, Frode" userId="5ccd78c7-b65a-4edb-8ac9-22014307bb13" providerId="ADAL" clId="{462D705E-A5E7-4851-94A9-D23E7D776187}" dt="2022-03-19T06:48:53.078" v="64" actId="47"/>
        <pc:sldMkLst>
          <pc:docMk/>
          <pc:sldMk cId="377114034" sldId="390"/>
        </pc:sldMkLst>
      </pc:sldChg>
      <pc:sldChg chg="modSp new mod">
        <pc:chgData name="Sørensen, Frode" userId="5ccd78c7-b65a-4edb-8ac9-22014307bb13" providerId="ADAL" clId="{462D705E-A5E7-4851-94A9-D23E7D776187}" dt="2022-03-19T07:31:11.102" v="648" actId="20577"/>
        <pc:sldMkLst>
          <pc:docMk/>
          <pc:sldMk cId="1413989224" sldId="390"/>
        </pc:sldMkLst>
        <pc:spChg chg="mod">
          <ac:chgData name="Sørensen, Frode" userId="5ccd78c7-b65a-4edb-8ac9-22014307bb13" providerId="ADAL" clId="{462D705E-A5E7-4851-94A9-D23E7D776187}" dt="2022-03-19T06:50:07.132" v="99" actId="20577"/>
          <ac:spMkLst>
            <pc:docMk/>
            <pc:sldMk cId="1413989224" sldId="390"/>
            <ac:spMk id="2" creationId="{7691A1E0-81A8-4E28-91D4-A1C81ECCB116}"/>
          </ac:spMkLst>
        </pc:spChg>
        <pc:spChg chg="mod">
          <ac:chgData name="Sørensen, Frode" userId="5ccd78c7-b65a-4edb-8ac9-22014307bb13" providerId="ADAL" clId="{462D705E-A5E7-4851-94A9-D23E7D776187}" dt="2022-03-19T07:31:11.102" v="648" actId="20577"/>
          <ac:spMkLst>
            <pc:docMk/>
            <pc:sldMk cId="1413989224" sldId="390"/>
            <ac:spMk id="3" creationId="{10E86AA0-E55E-4271-9ED7-9687AC09FBA8}"/>
          </ac:spMkLst>
        </pc:spChg>
      </pc:sldChg>
      <pc:sldChg chg="del">
        <pc:chgData name="Sørensen, Frode" userId="5ccd78c7-b65a-4edb-8ac9-22014307bb13" providerId="ADAL" clId="{462D705E-A5E7-4851-94A9-D23E7D776187}" dt="2022-03-19T06:49:00.285" v="65" actId="47"/>
        <pc:sldMkLst>
          <pc:docMk/>
          <pc:sldMk cId="2411805723" sldId="391"/>
        </pc:sldMkLst>
      </pc:sldChg>
      <pc:sldChg chg="del">
        <pc:chgData name="Sørensen, Frode" userId="5ccd78c7-b65a-4edb-8ac9-22014307bb13" providerId="ADAL" clId="{462D705E-A5E7-4851-94A9-D23E7D776187}" dt="2022-03-19T06:49:00.979" v="66" actId="47"/>
        <pc:sldMkLst>
          <pc:docMk/>
          <pc:sldMk cId="945142648" sldId="392"/>
        </pc:sldMkLst>
      </pc:sldChg>
      <pc:sldChg chg="del">
        <pc:chgData name="Sørensen, Frode" userId="5ccd78c7-b65a-4edb-8ac9-22014307bb13" providerId="ADAL" clId="{462D705E-A5E7-4851-94A9-D23E7D776187}" dt="2022-03-19T06:49:01.748" v="67" actId="47"/>
        <pc:sldMkLst>
          <pc:docMk/>
          <pc:sldMk cId="2158996219" sldId="393"/>
        </pc:sldMkLst>
      </pc:sldChg>
    </pc:docChg>
  </pc:docChgLst>
  <pc:docChgLst>
    <pc:chgData name="Sørensen, Frode" userId="5ccd78c7-b65a-4edb-8ac9-22014307bb13" providerId="ADAL" clId="{D7D51048-2228-4E09-B0F7-060AC294028D}"/>
    <pc:docChg chg="undo custSel addSld delSld modSld">
      <pc:chgData name="Sørensen, Frode" userId="5ccd78c7-b65a-4edb-8ac9-22014307bb13" providerId="ADAL" clId="{D7D51048-2228-4E09-B0F7-060AC294028D}" dt="2022-05-19T11:15:36.874" v="750" actId="47"/>
      <pc:docMkLst>
        <pc:docMk/>
      </pc:docMkLst>
      <pc:sldChg chg="modSp mod">
        <pc:chgData name="Sørensen, Frode" userId="5ccd78c7-b65a-4edb-8ac9-22014307bb13" providerId="ADAL" clId="{D7D51048-2228-4E09-B0F7-060AC294028D}" dt="2022-05-16T05:58:24.299" v="741" actId="6549"/>
        <pc:sldMkLst>
          <pc:docMk/>
          <pc:sldMk cId="2793705147" sldId="256"/>
        </pc:sldMkLst>
        <pc:spChg chg="mod">
          <ac:chgData name="Sørensen, Frode" userId="5ccd78c7-b65a-4edb-8ac9-22014307bb13" providerId="ADAL" clId="{D7D51048-2228-4E09-B0F7-060AC294028D}" dt="2022-05-16T05:58:24.299" v="741" actId="6549"/>
          <ac:spMkLst>
            <pc:docMk/>
            <pc:sldMk cId="2793705147" sldId="256"/>
            <ac:spMk id="2" creationId="{299651E5-BE4E-4472-BDDF-3D09E15A1525}"/>
          </ac:spMkLst>
        </pc:spChg>
        <pc:spChg chg="mod">
          <ac:chgData name="Sørensen, Frode" userId="5ccd78c7-b65a-4edb-8ac9-22014307bb13" providerId="ADAL" clId="{D7D51048-2228-4E09-B0F7-060AC294028D}" dt="2022-05-15T07:12:29.477" v="637"/>
          <ac:spMkLst>
            <pc:docMk/>
            <pc:sldMk cId="2793705147" sldId="256"/>
            <ac:spMk id="3" creationId="{6100720F-EDDA-4B97-9194-4CAB93EF3A70}"/>
          </ac:spMkLst>
        </pc:spChg>
      </pc:sldChg>
      <pc:sldChg chg="del">
        <pc:chgData name="Sørensen, Frode" userId="5ccd78c7-b65a-4edb-8ac9-22014307bb13" providerId="ADAL" clId="{D7D51048-2228-4E09-B0F7-060AC294028D}" dt="2022-05-15T06:03:21.562" v="206" actId="47"/>
        <pc:sldMkLst>
          <pc:docMk/>
          <pc:sldMk cId="4008390856" sldId="258"/>
        </pc:sldMkLst>
      </pc:sldChg>
      <pc:sldChg chg="del">
        <pc:chgData name="Sørensen, Frode" userId="5ccd78c7-b65a-4edb-8ac9-22014307bb13" providerId="ADAL" clId="{D7D51048-2228-4E09-B0F7-060AC294028D}" dt="2022-05-15T06:03:22.532" v="208" actId="47"/>
        <pc:sldMkLst>
          <pc:docMk/>
          <pc:sldMk cId="4112411980" sldId="259"/>
        </pc:sldMkLst>
      </pc:sldChg>
      <pc:sldChg chg="del">
        <pc:chgData name="Sørensen, Frode" userId="5ccd78c7-b65a-4edb-8ac9-22014307bb13" providerId="ADAL" clId="{D7D51048-2228-4E09-B0F7-060AC294028D}" dt="2022-05-15T06:03:22.066" v="207" actId="47"/>
        <pc:sldMkLst>
          <pc:docMk/>
          <pc:sldMk cId="1413989224" sldId="390"/>
        </pc:sldMkLst>
      </pc:sldChg>
      <pc:sldChg chg="del">
        <pc:chgData name="Sørensen, Frode" userId="5ccd78c7-b65a-4edb-8ac9-22014307bb13" providerId="ADAL" clId="{D7D51048-2228-4E09-B0F7-060AC294028D}" dt="2022-05-15T06:03:22.919" v="209" actId="47"/>
        <pc:sldMkLst>
          <pc:docMk/>
          <pc:sldMk cId="688370268" sldId="399"/>
        </pc:sldMkLst>
      </pc:sldChg>
      <pc:sldChg chg="modSp new mod modAnim">
        <pc:chgData name="Sørensen, Frode" userId="5ccd78c7-b65a-4edb-8ac9-22014307bb13" providerId="ADAL" clId="{D7D51048-2228-4E09-B0F7-060AC294028D}" dt="2022-05-16T06:01:51.780" v="748" actId="20577"/>
        <pc:sldMkLst>
          <pc:docMk/>
          <pc:sldMk cId="2334342219" sldId="400"/>
        </pc:sldMkLst>
        <pc:spChg chg="mod">
          <ac:chgData name="Sørensen, Frode" userId="5ccd78c7-b65a-4edb-8ac9-22014307bb13" providerId="ADAL" clId="{D7D51048-2228-4E09-B0F7-060AC294028D}" dt="2022-05-15T06:08:42.205" v="266" actId="790"/>
          <ac:spMkLst>
            <pc:docMk/>
            <pc:sldMk cId="2334342219" sldId="400"/>
            <ac:spMk id="2" creationId="{26DFBCC9-CD4D-470F-A2A9-EF419BFF7F65}"/>
          </ac:spMkLst>
        </pc:spChg>
        <pc:spChg chg="mod">
          <ac:chgData name="Sørensen, Frode" userId="5ccd78c7-b65a-4edb-8ac9-22014307bb13" providerId="ADAL" clId="{D7D51048-2228-4E09-B0F7-060AC294028D}" dt="2022-05-16T06:01:51.780" v="748" actId="20577"/>
          <ac:spMkLst>
            <pc:docMk/>
            <pc:sldMk cId="2334342219" sldId="400"/>
            <ac:spMk id="3" creationId="{A5537EE0-CF78-4FE6-8869-7AC2CBC287B4}"/>
          </ac:spMkLst>
        </pc:spChg>
        <pc:spChg chg="mod">
          <ac:chgData name="Sørensen, Frode" userId="5ccd78c7-b65a-4edb-8ac9-22014307bb13" providerId="ADAL" clId="{D7D51048-2228-4E09-B0F7-060AC294028D}" dt="2022-05-15T07:12:59.497" v="641" actId="790"/>
          <ac:spMkLst>
            <pc:docMk/>
            <pc:sldMk cId="2334342219" sldId="400"/>
            <ac:spMk id="4" creationId="{F976EB51-4363-4EF1-B67F-86DE448317F2}"/>
          </ac:spMkLst>
        </pc:spChg>
        <pc:spChg chg="mod">
          <ac:chgData name="Sørensen, Frode" userId="5ccd78c7-b65a-4edb-8ac9-22014307bb13" providerId="ADAL" clId="{D7D51048-2228-4E09-B0F7-060AC294028D}" dt="2022-05-15T07:13:38.255" v="645" actId="790"/>
          <ac:spMkLst>
            <pc:docMk/>
            <pc:sldMk cId="2334342219" sldId="400"/>
            <ac:spMk id="5" creationId="{BA3D947A-01D3-4661-B3BC-87B61AE6685F}"/>
          </ac:spMkLst>
        </pc:spChg>
      </pc:sldChg>
      <pc:sldChg chg="modSp add del mod">
        <pc:chgData name="Sørensen, Frode" userId="5ccd78c7-b65a-4edb-8ac9-22014307bb13" providerId="ADAL" clId="{D7D51048-2228-4E09-B0F7-060AC294028D}" dt="2022-05-19T11:15:36.389" v="749" actId="47"/>
        <pc:sldMkLst>
          <pc:docMk/>
          <pc:sldMk cId="3406328000" sldId="401"/>
        </pc:sldMkLst>
        <pc:spChg chg="mod">
          <ac:chgData name="Sørensen, Frode" userId="5ccd78c7-b65a-4edb-8ac9-22014307bb13" providerId="ADAL" clId="{D7D51048-2228-4E09-B0F7-060AC294028D}" dt="2022-05-15T07:03:11.199" v="444" actId="20577"/>
          <ac:spMkLst>
            <pc:docMk/>
            <pc:sldMk cId="3406328000" sldId="401"/>
            <ac:spMk id="2" creationId="{26DFBCC9-CD4D-470F-A2A9-EF419BFF7F65}"/>
          </ac:spMkLst>
        </pc:spChg>
        <pc:spChg chg="mod">
          <ac:chgData name="Sørensen, Frode" userId="5ccd78c7-b65a-4edb-8ac9-22014307bb13" providerId="ADAL" clId="{D7D51048-2228-4E09-B0F7-060AC294028D}" dt="2022-05-15T07:13:08.587" v="643"/>
          <ac:spMkLst>
            <pc:docMk/>
            <pc:sldMk cId="3406328000" sldId="401"/>
            <ac:spMk id="4" creationId="{F976EB51-4363-4EF1-B67F-86DE448317F2}"/>
          </ac:spMkLst>
        </pc:spChg>
        <pc:spChg chg="mod">
          <ac:chgData name="Sørensen, Frode" userId="5ccd78c7-b65a-4edb-8ac9-22014307bb13" providerId="ADAL" clId="{D7D51048-2228-4E09-B0F7-060AC294028D}" dt="2022-05-15T07:13:53.465" v="649" actId="20577"/>
          <ac:spMkLst>
            <pc:docMk/>
            <pc:sldMk cId="3406328000" sldId="401"/>
            <ac:spMk id="5" creationId="{BA3D947A-01D3-4661-B3BC-87B61AE6685F}"/>
          </ac:spMkLst>
        </pc:spChg>
      </pc:sldChg>
      <pc:sldChg chg="delSp modSp new del mod">
        <pc:chgData name="Sørensen, Frode" userId="5ccd78c7-b65a-4edb-8ac9-22014307bb13" providerId="ADAL" clId="{D7D51048-2228-4E09-B0F7-060AC294028D}" dt="2022-05-19T11:15:36.874" v="750" actId="47"/>
        <pc:sldMkLst>
          <pc:docMk/>
          <pc:sldMk cId="1539952211" sldId="402"/>
        </pc:sldMkLst>
        <pc:spChg chg="mod">
          <ac:chgData name="Sørensen, Frode" userId="5ccd78c7-b65a-4edb-8ac9-22014307bb13" providerId="ADAL" clId="{D7D51048-2228-4E09-B0F7-060AC294028D}" dt="2022-05-15T07:11:28.831" v="636" actId="790"/>
          <ac:spMkLst>
            <pc:docMk/>
            <pc:sldMk cId="1539952211" sldId="402"/>
            <ac:spMk id="2" creationId="{BD350C57-EB05-4AB4-B0CC-5E0F798119E3}"/>
          </ac:spMkLst>
        </pc:spChg>
        <pc:spChg chg="del">
          <ac:chgData name="Sørensen, Frode" userId="5ccd78c7-b65a-4edb-8ac9-22014307bb13" providerId="ADAL" clId="{D7D51048-2228-4E09-B0F7-060AC294028D}" dt="2022-05-15T07:10:58.999" v="616" actId="478"/>
          <ac:spMkLst>
            <pc:docMk/>
            <pc:sldMk cId="1539952211" sldId="402"/>
            <ac:spMk id="3" creationId="{C75F5236-EDAD-43DD-9C9D-304212CA4D22}"/>
          </ac:spMkLst>
        </pc:spChg>
        <pc:spChg chg="mod">
          <ac:chgData name="Sørensen, Frode" userId="5ccd78c7-b65a-4edb-8ac9-22014307bb13" providerId="ADAL" clId="{D7D51048-2228-4E09-B0F7-060AC294028D}" dt="2022-05-15T07:13:04.329" v="642"/>
          <ac:spMkLst>
            <pc:docMk/>
            <pc:sldMk cId="1539952211" sldId="402"/>
            <ac:spMk id="4" creationId="{59B2EF73-E3C4-47CF-9E3A-E306779E69E8}"/>
          </ac:spMkLst>
        </pc:spChg>
        <pc:spChg chg="mod">
          <ac:chgData name="Sørensen, Frode" userId="5ccd78c7-b65a-4edb-8ac9-22014307bb13" providerId="ADAL" clId="{D7D51048-2228-4E09-B0F7-060AC294028D}" dt="2022-05-15T07:13:47.417" v="647" actId="20577"/>
          <ac:spMkLst>
            <pc:docMk/>
            <pc:sldMk cId="1539952211" sldId="402"/>
            <ac:spMk id="5" creationId="{731C3834-465C-4C6B-9976-BB17CF3F24D8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emf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emf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5.emf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5.emf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emf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emf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1.xml"/></Relationships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E61026-681A-EA40-AC76-F138139E20A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047803" y="5987452"/>
            <a:ext cx="18286810" cy="2754357"/>
          </a:xfrm>
        </p:spPr>
        <p:txBody>
          <a:bodyPr anchor="b">
            <a:normAutofit/>
          </a:bodyPr>
          <a:lstStyle>
            <a:lvl1pPr algn="ctr">
              <a:defRPr sz="8799"/>
            </a:lvl1pPr>
          </a:lstStyle>
          <a:p>
            <a:r>
              <a:rPr lang="nn-NO" noProof="0"/>
              <a:t>Tittel på presentasjonen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6625E6-C452-5347-A08F-2FDC8306883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047803" y="8893481"/>
            <a:ext cx="18286810" cy="308579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799"/>
            </a:lvl1pPr>
            <a:lvl2pPr marL="914515" indent="0" algn="ctr">
              <a:buNone/>
              <a:defRPr sz="3999"/>
            </a:lvl2pPr>
            <a:lvl3pPr marL="1829031" indent="0" algn="ctr">
              <a:buNone/>
              <a:defRPr sz="3599"/>
            </a:lvl3pPr>
            <a:lvl4pPr marL="2743546" indent="0" algn="ctr">
              <a:buNone/>
              <a:defRPr sz="3199"/>
            </a:lvl4pPr>
            <a:lvl5pPr marL="3658060" indent="0" algn="ctr">
              <a:buNone/>
              <a:defRPr sz="3199"/>
            </a:lvl5pPr>
            <a:lvl6pPr marL="4572569" indent="0" algn="ctr">
              <a:buNone/>
              <a:defRPr sz="3199"/>
            </a:lvl6pPr>
            <a:lvl7pPr marL="5487091" indent="0" algn="ctr">
              <a:buNone/>
              <a:defRPr sz="3199"/>
            </a:lvl7pPr>
            <a:lvl8pPr marL="6401600" indent="0" algn="ctr">
              <a:buNone/>
              <a:defRPr sz="3199"/>
            </a:lvl8pPr>
            <a:lvl9pPr marL="7316116" indent="0" algn="ctr">
              <a:buNone/>
              <a:defRPr sz="3199"/>
            </a:lvl9pPr>
          </a:lstStyle>
          <a:p>
            <a:r>
              <a:rPr lang="nn-NO" noProof="0"/>
              <a:t>Undertittel</a:t>
            </a:r>
          </a:p>
        </p:txBody>
      </p:sp>
      <p:pic>
        <p:nvPicPr>
          <p:cNvPr id="5" name="Picture Placeholder 5">
            <a:extLst>
              <a:ext uri="{FF2B5EF4-FFF2-40B4-BE49-F238E27FC236}">
                <a16:creationId xmlns:a16="http://schemas.microsoft.com/office/drawing/2014/main" id="{11A55CF1-F0B4-CC4F-ABEA-0E22B601EDF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 t="380" b="380"/>
          <a:stretch>
            <a:fillRect/>
          </a:stretch>
        </p:blipFill>
        <p:spPr>
          <a:xfrm>
            <a:off x="10546674" y="1934040"/>
            <a:ext cx="3285529" cy="3551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50763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hald - ku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F282B3-AD47-F246-B6CD-C6270006C5B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86774" y="1212465"/>
            <a:ext cx="22426301" cy="2019302"/>
          </a:xfrm>
        </p:spPr>
        <p:txBody>
          <a:bodyPr>
            <a:normAutofit/>
          </a:bodyPr>
          <a:lstStyle>
            <a:lvl1pPr>
              <a:defRPr sz="6800"/>
            </a:lvl1pPr>
          </a:lstStyle>
          <a:p>
            <a:r>
              <a:rPr lang="nn-NO" noProof="0" dirty="0"/>
              <a:t>Overskrift</a:t>
            </a:r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1790987D-AAA8-8345-ADFD-3BCB5389CCF2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1186774" y="3419136"/>
            <a:ext cx="22426301" cy="77319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n-NO" noProof="0" dirty="0"/>
              <a:t>Dette er ein brødtekst</a:t>
            </a:r>
          </a:p>
          <a:p>
            <a:pPr lvl="1"/>
            <a:r>
              <a:rPr lang="nn-NO" noProof="0" dirty="0"/>
              <a:t>Første nivå</a:t>
            </a:r>
          </a:p>
          <a:p>
            <a:pPr lvl="2"/>
            <a:r>
              <a:rPr lang="nn-NO" noProof="0" dirty="0"/>
              <a:t>Andre nivå</a:t>
            </a:r>
          </a:p>
          <a:p>
            <a:pPr lvl="3"/>
            <a:r>
              <a:rPr lang="nn-NO" noProof="0" dirty="0"/>
              <a:t>Tredje nivå</a:t>
            </a:r>
          </a:p>
          <a:p>
            <a:pPr lvl="4"/>
            <a:r>
              <a:rPr lang="nn-NO" noProof="0" dirty="0"/>
              <a:t>Fjerde nivå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6B5733D-E3E5-BD45-B968-E50D1E259E29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804988" y="12700510"/>
            <a:ext cx="4754562" cy="26987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000">
                <a:solidFill>
                  <a:srgbClr val="00205B"/>
                </a:solidFill>
              </a:defRPr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nn-NO" noProof="0" dirty="0"/>
              <a:t>Nasjonal kommunikasjonsmyndigheit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0035273-6C09-524A-9606-64AE4403222E}"/>
              </a:ext>
            </a:extLst>
          </p:cNvPr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endParaRPr lang="nn-NO" noProof="0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C14CF4D-0B8E-574E-9DAA-8355C0BC7A92}"/>
              </a:ext>
            </a:extLst>
          </p:cNvPr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endParaRPr lang="nn-NO" noProof="0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39261D3-8106-034F-9CB1-3EF8FA90A139}"/>
              </a:ext>
            </a:extLst>
          </p:cNvPr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fld id="{75E98139-BDAB-FE4F-AC60-A291AB5DF0B5}" type="slidenum">
              <a:rPr lang="nn-NO" noProof="0" smtClean="0"/>
              <a:pPr/>
              <a:t>‹#›</a:t>
            </a:fld>
            <a:endParaRPr lang="nn-NO" noProof="0" dirty="0"/>
          </a:p>
        </p:txBody>
      </p:sp>
    </p:spTree>
    <p:extLst>
      <p:ext uri="{BB962C8B-B14F-4D97-AF65-F5344CB8AC3E}">
        <p14:creationId xmlns:p14="http://schemas.microsoft.com/office/powerpoint/2010/main" val="11462154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hald - to kolonner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F282B3-AD47-F246-B6CD-C6270006C5B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86774" y="1212465"/>
            <a:ext cx="10612308" cy="2019302"/>
          </a:xfrm>
        </p:spPr>
        <p:txBody>
          <a:bodyPr>
            <a:normAutofit/>
          </a:bodyPr>
          <a:lstStyle>
            <a:lvl1pPr>
              <a:defRPr sz="6800"/>
            </a:lvl1pPr>
          </a:lstStyle>
          <a:p>
            <a:r>
              <a:rPr lang="nn-NO" noProof="0"/>
              <a:t>Overskrift</a:t>
            </a:r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1790987D-AAA8-8345-ADFD-3BCB5389CCF2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1186774" y="3419136"/>
            <a:ext cx="10612308" cy="77319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marR="0" indent="0" algn="l" defTabSz="1828663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  <a:lvl2pPr marL="1371497" marR="0" indent="-457166" algn="l" defTabSz="1828663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2pPr>
            <a:lvl3pPr marL="2285829" marR="0" indent="-457166" algn="l" defTabSz="1828663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3pPr>
            <a:lvl4pPr marL="3200160" marR="0" indent="-457166" algn="l" defTabSz="1828663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4pPr>
            <a:lvl5pPr marL="4114491" marR="0" indent="-457166" algn="l" defTabSz="1828663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5pPr>
          </a:lstStyle>
          <a:p>
            <a:pPr lvl="0"/>
            <a:r>
              <a:rPr lang="nn-NO" noProof="0" dirty="0"/>
              <a:t>Dette er ein brødtekst</a:t>
            </a:r>
          </a:p>
          <a:p>
            <a:pPr lvl="1"/>
            <a:r>
              <a:rPr lang="nn-NO" noProof="0" dirty="0"/>
              <a:t>Første nivå</a:t>
            </a:r>
          </a:p>
          <a:p>
            <a:pPr lvl="2"/>
            <a:r>
              <a:rPr lang="nn-NO" noProof="0" dirty="0"/>
              <a:t>Andre nivå</a:t>
            </a:r>
          </a:p>
          <a:p>
            <a:pPr lvl="3"/>
            <a:r>
              <a:rPr lang="nn-NO" noProof="0" dirty="0"/>
              <a:t>Tredje nivå</a:t>
            </a:r>
          </a:p>
          <a:p>
            <a:pPr lvl="4"/>
            <a:r>
              <a:rPr lang="nn-NO" noProof="0" dirty="0"/>
              <a:t>Fjerde nivå</a:t>
            </a:r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F51B26BD-1D96-7C43-BDE6-9FFEA49CB6A1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12640092" y="3419136"/>
            <a:ext cx="10612308" cy="77319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n-NO" noProof="0" dirty="0"/>
              <a:t>Dette er ein brødtekst</a:t>
            </a:r>
          </a:p>
          <a:p>
            <a:pPr lvl="1"/>
            <a:r>
              <a:rPr lang="nn-NO" noProof="0" dirty="0"/>
              <a:t>Første nivå</a:t>
            </a:r>
          </a:p>
          <a:p>
            <a:pPr lvl="2"/>
            <a:r>
              <a:rPr lang="nn-NO" noProof="0" dirty="0"/>
              <a:t>Andre nivå</a:t>
            </a:r>
          </a:p>
          <a:p>
            <a:pPr lvl="3"/>
            <a:r>
              <a:rPr lang="nn-NO" noProof="0" dirty="0"/>
              <a:t>Tredje nivå</a:t>
            </a:r>
          </a:p>
          <a:p>
            <a:pPr lvl="4"/>
            <a:r>
              <a:rPr lang="nn-NO" noProof="0" dirty="0"/>
              <a:t>Fjerde nivå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CC7D5FCA-61C2-3D42-A479-1E4907A7EF9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2638854" y="1212467"/>
            <a:ext cx="10613333" cy="20193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buNone/>
              <a:defRPr sz="6800">
                <a:solidFill>
                  <a:srgbClr val="00205B"/>
                </a:solidFill>
              </a:defRPr>
            </a:lvl1pPr>
          </a:lstStyle>
          <a:p>
            <a:pPr lvl="0"/>
            <a:r>
              <a:rPr lang="nn-NO" noProof="0"/>
              <a:t>Overskrift</a:t>
            </a:r>
          </a:p>
        </p:txBody>
      </p:sp>
      <p:sp>
        <p:nvSpPr>
          <p:cNvPr id="15" name="Text Placeholder 5">
            <a:extLst>
              <a:ext uri="{FF2B5EF4-FFF2-40B4-BE49-F238E27FC236}">
                <a16:creationId xmlns:a16="http://schemas.microsoft.com/office/drawing/2014/main" id="{4B652A5A-B035-FB40-8733-253867044462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804988" y="12700510"/>
            <a:ext cx="4754562" cy="26987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000">
                <a:solidFill>
                  <a:srgbClr val="00205B"/>
                </a:solidFill>
              </a:defRPr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nn-NO" noProof="0" dirty="0"/>
              <a:t>Nasjonal kommunikasjonsmyndigheit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EF6505-CB8D-5A48-864C-1C428A7C9A82}"/>
              </a:ext>
            </a:extLst>
          </p:cNvPr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endParaRPr lang="nn-NO" noProof="0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04FB1ECB-5E8F-8F42-B8C2-BEE65AD23935}"/>
              </a:ext>
            </a:extLst>
          </p:cNvPr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endParaRPr lang="nn-NO" noProof="0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72308263-071E-4E44-B7E4-D4E0658AE62B}"/>
              </a:ext>
            </a:extLst>
          </p:cNvPr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fld id="{75E98139-BDAB-FE4F-AC60-A291AB5DF0B5}" type="slidenum">
              <a:rPr lang="nn-NO" noProof="0" smtClean="0"/>
              <a:pPr/>
              <a:t>‹#›</a:t>
            </a:fld>
            <a:endParaRPr lang="nn-NO" noProof="0" dirty="0"/>
          </a:p>
        </p:txBody>
      </p:sp>
    </p:spTree>
    <p:extLst>
      <p:ext uri="{BB962C8B-B14F-4D97-AF65-F5344CB8AC3E}">
        <p14:creationId xmlns:p14="http://schemas.microsoft.com/office/powerpoint/2010/main" val="17898609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tel - tekst over bile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id="{F066A3AD-FF83-024B-889A-D1D91211DF36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1" y="2501901"/>
            <a:ext cx="24382413" cy="11214100"/>
          </a:xfrm>
          <a:custGeom>
            <a:avLst/>
            <a:gdLst>
              <a:gd name="connsiteX0" fmla="*/ 0 w 12192000"/>
              <a:gd name="connsiteY0" fmla="*/ 0 h 5607050"/>
              <a:gd name="connsiteX1" fmla="*/ 126762 w 12192000"/>
              <a:gd name="connsiteY1" fmla="*/ 0 h 5607050"/>
              <a:gd name="connsiteX2" fmla="*/ 126762 w 12192000"/>
              <a:gd name="connsiteY2" fmla="*/ 759519 h 5607050"/>
              <a:gd name="connsiteX3" fmla="*/ 12065237 w 12192000"/>
              <a:gd name="connsiteY3" fmla="*/ 759519 h 5607050"/>
              <a:gd name="connsiteX4" fmla="*/ 12065237 w 12192000"/>
              <a:gd name="connsiteY4" fmla="*/ 0 h 5607050"/>
              <a:gd name="connsiteX5" fmla="*/ 12192000 w 12192000"/>
              <a:gd name="connsiteY5" fmla="*/ 0 h 5607050"/>
              <a:gd name="connsiteX6" fmla="*/ 12192000 w 12192000"/>
              <a:gd name="connsiteY6" fmla="*/ 5607050 h 5607050"/>
              <a:gd name="connsiteX7" fmla="*/ 0 w 12192000"/>
              <a:gd name="connsiteY7" fmla="*/ 5607050 h 5607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607050">
                <a:moveTo>
                  <a:pt x="0" y="0"/>
                </a:moveTo>
                <a:lnTo>
                  <a:pt x="126762" y="0"/>
                </a:lnTo>
                <a:lnTo>
                  <a:pt x="126762" y="759519"/>
                </a:lnTo>
                <a:lnTo>
                  <a:pt x="12065237" y="759519"/>
                </a:lnTo>
                <a:lnTo>
                  <a:pt x="12065237" y="0"/>
                </a:lnTo>
                <a:lnTo>
                  <a:pt x="12192000" y="0"/>
                </a:lnTo>
                <a:lnTo>
                  <a:pt x="12192000" y="5607050"/>
                </a:lnTo>
                <a:lnTo>
                  <a:pt x="0" y="560705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nn-NO" noProof="0" dirty="0"/>
              <a:t>Klikk for å</a:t>
            </a:r>
            <a:br>
              <a:rPr lang="nn-NO" noProof="0" dirty="0"/>
            </a:br>
            <a:r>
              <a:rPr lang="nn-NO" noProof="0" dirty="0"/>
              <a:t>leggja til bilete</a:t>
            </a:r>
          </a:p>
        </p:txBody>
      </p:sp>
      <p:sp>
        <p:nvSpPr>
          <p:cNvPr id="8" name="Text Placeholder 5">
            <a:extLst>
              <a:ext uri="{FF2B5EF4-FFF2-40B4-BE49-F238E27FC236}">
                <a16:creationId xmlns:a16="http://schemas.microsoft.com/office/drawing/2014/main" id="{F3F715D9-1843-1A4D-838D-83880ED43E77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804988" y="12700510"/>
            <a:ext cx="4754562" cy="26987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000">
                <a:solidFill>
                  <a:schemeClr val="bg1"/>
                </a:solidFill>
              </a:defRPr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nn-NO" noProof="0" dirty="0"/>
              <a:t>Nasjonal kommunikasjonsmyndigheit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08428F9-A3C9-0147-BDFC-062986619D6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527633" y="631824"/>
            <a:ext cx="14741410" cy="1975628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nn-NO" noProof="0"/>
              <a:t>Tittel på presentasjonen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CD97BD-D9CC-3C4D-93FF-A67A5918EC1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527631" y="2607462"/>
            <a:ext cx="14741410" cy="8191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nn-NO" noProof="0"/>
              <a:t>Undertittel</a:t>
            </a:r>
          </a:p>
        </p:txBody>
      </p:sp>
      <p:pic>
        <p:nvPicPr>
          <p:cNvPr id="11" name="Picture Placeholder 11">
            <a:extLst>
              <a:ext uri="{FF2B5EF4-FFF2-40B4-BE49-F238E27FC236}">
                <a16:creationId xmlns:a16="http://schemas.microsoft.com/office/drawing/2014/main" id="{AA6B2920-972E-8E4B-AFEE-2357DBA55B2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 t="1097" b="1097"/>
          <a:stretch>
            <a:fillRect/>
          </a:stretch>
        </p:blipFill>
        <p:spPr>
          <a:xfrm>
            <a:off x="1489074" y="1383371"/>
            <a:ext cx="4779393" cy="1657349"/>
          </a:xfrm>
          <a:prstGeom prst="rect">
            <a:avLst/>
          </a:prstGeom>
        </p:spPr>
      </p:pic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9164BE0-563B-E941-BFF4-28C14CE61F71}"/>
              </a:ext>
            </a:extLst>
          </p:cNvPr>
          <p:cNvSpPr>
            <a:spLocks noGrp="1"/>
          </p:cNvSpPr>
          <p:nvPr>
            <p:ph type="dt" sz="half" idx="24"/>
          </p:nvPr>
        </p:nvSpPr>
        <p:spPr>
          <a:blipFill>
            <a:blip r:embed="rId4"/>
            <a:stretch>
              <a:fillRect l="82000"/>
            </a:stretch>
          </a:blip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nn-NO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8E679BFE-C330-F242-BA78-39928F66709F}"/>
              </a:ext>
            </a:extLst>
          </p:cNvPr>
          <p:cNvSpPr>
            <a:spLocks noGrp="1"/>
          </p:cNvSpPr>
          <p:nvPr>
            <p:ph type="ftr" sz="quarter" idx="2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nn-NO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45C23D56-38C3-AC4E-B407-88B2D339CA03}"/>
              </a:ext>
            </a:extLst>
          </p:cNvPr>
          <p:cNvSpPr>
            <a:spLocks noGrp="1"/>
          </p:cNvSpPr>
          <p:nvPr>
            <p:ph type="sldNum" sz="quarter" idx="2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5E98139-BDAB-FE4F-AC60-A291AB5DF0B5}" type="slidenum">
              <a:rPr lang="nn-NO" smtClean="0"/>
              <a:pPr/>
              <a:t>‹#›</a:t>
            </a:fld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8317579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tel - tekst på bile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>
            <a:extLst>
              <a:ext uri="{FF2B5EF4-FFF2-40B4-BE49-F238E27FC236}">
                <a16:creationId xmlns:a16="http://schemas.microsoft.com/office/drawing/2014/main" id="{6BD2E678-AE87-B048-9845-A27774C8A829}"/>
              </a:ext>
            </a:extLst>
          </p:cNvPr>
          <p:cNvSpPr/>
          <p:nvPr userDrawn="1"/>
        </p:nvSpPr>
        <p:spPr>
          <a:xfrm>
            <a:off x="1" y="2501901"/>
            <a:ext cx="24382413" cy="11214100"/>
          </a:xfrm>
          <a:custGeom>
            <a:avLst/>
            <a:gdLst>
              <a:gd name="connsiteX0" fmla="*/ 0 w 12192000"/>
              <a:gd name="connsiteY0" fmla="*/ 0 h 5607050"/>
              <a:gd name="connsiteX1" fmla="*/ 126762 w 12192000"/>
              <a:gd name="connsiteY1" fmla="*/ 0 h 5607050"/>
              <a:gd name="connsiteX2" fmla="*/ 126762 w 12192000"/>
              <a:gd name="connsiteY2" fmla="*/ 759519 h 5607050"/>
              <a:gd name="connsiteX3" fmla="*/ 12065237 w 12192000"/>
              <a:gd name="connsiteY3" fmla="*/ 759519 h 5607050"/>
              <a:gd name="connsiteX4" fmla="*/ 12065237 w 12192000"/>
              <a:gd name="connsiteY4" fmla="*/ 0 h 5607050"/>
              <a:gd name="connsiteX5" fmla="*/ 12192000 w 12192000"/>
              <a:gd name="connsiteY5" fmla="*/ 0 h 5607050"/>
              <a:gd name="connsiteX6" fmla="*/ 12192000 w 12192000"/>
              <a:gd name="connsiteY6" fmla="*/ 5607050 h 5607050"/>
              <a:gd name="connsiteX7" fmla="*/ 0 w 12192000"/>
              <a:gd name="connsiteY7" fmla="*/ 5607050 h 5607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607050">
                <a:moveTo>
                  <a:pt x="0" y="0"/>
                </a:moveTo>
                <a:lnTo>
                  <a:pt x="126762" y="0"/>
                </a:lnTo>
                <a:lnTo>
                  <a:pt x="126762" y="759519"/>
                </a:lnTo>
                <a:lnTo>
                  <a:pt x="12065237" y="759519"/>
                </a:lnTo>
                <a:lnTo>
                  <a:pt x="12065237" y="0"/>
                </a:lnTo>
                <a:lnTo>
                  <a:pt x="12192000" y="0"/>
                </a:lnTo>
                <a:lnTo>
                  <a:pt x="12192000" y="5607050"/>
                </a:lnTo>
                <a:lnTo>
                  <a:pt x="0" y="560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NO" sz="5400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5628A912-E8B1-854D-AECA-C531B8E80F51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1" y="2501901"/>
            <a:ext cx="24382413" cy="11214100"/>
          </a:xfrm>
          <a:custGeom>
            <a:avLst/>
            <a:gdLst>
              <a:gd name="connsiteX0" fmla="*/ 0 w 12192000"/>
              <a:gd name="connsiteY0" fmla="*/ 0 h 5607050"/>
              <a:gd name="connsiteX1" fmla="*/ 126762 w 12192000"/>
              <a:gd name="connsiteY1" fmla="*/ 0 h 5607050"/>
              <a:gd name="connsiteX2" fmla="*/ 126762 w 12192000"/>
              <a:gd name="connsiteY2" fmla="*/ 759519 h 5607050"/>
              <a:gd name="connsiteX3" fmla="*/ 12065237 w 12192000"/>
              <a:gd name="connsiteY3" fmla="*/ 759519 h 5607050"/>
              <a:gd name="connsiteX4" fmla="*/ 12065237 w 12192000"/>
              <a:gd name="connsiteY4" fmla="*/ 0 h 5607050"/>
              <a:gd name="connsiteX5" fmla="*/ 12192000 w 12192000"/>
              <a:gd name="connsiteY5" fmla="*/ 0 h 5607050"/>
              <a:gd name="connsiteX6" fmla="*/ 12192000 w 12192000"/>
              <a:gd name="connsiteY6" fmla="*/ 5607050 h 5607050"/>
              <a:gd name="connsiteX7" fmla="*/ 0 w 12192000"/>
              <a:gd name="connsiteY7" fmla="*/ 5607050 h 5607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607050">
                <a:moveTo>
                  <a:pt x="0" y="0"/>
                </a:moveTo>
                <a:lnTo>
                  <a:pt x="126762" y="0"/>
                </a:lnTo>
                <a:lnTo>
                  <a:pt x="126762" y="759519"/>
                </a:lnTo>
                <a:lnTo>
                  <a:pt x="12065237" y="759519"/>
                </a:lnTo>
                <a:lnTo>
                  <a:pt x="12065237" y="0"/>
                </a:lnTo>
                <a:lnTo>
                  <a:pt x="12192000" y="0"/>
                </a:lnTo>
                <a:lnTo>
                  <a:pt x="12192000" y="5607050"/>
                </a:lnTo>
                <a:lnTo>
                  <a:pt x="0" y="5607050"/>
                </a:lnTo>
                <a:close/>
              </a:path>
            </a:pathLst>
          </a:custGeom>
          <a:blipFill dpi="0" rotWithShape="1">
            <a:blip r:embed="rId2">
              <a:alphaModFix amt="50000"/>
            </a:blip>
            <a:srcRect/>
            <a:stretch>
              <a:fillRect/>
            </a:stretch>
          </a:blipFill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nn-NO" noProof="0" dirty="0"/>
              <a:t>Klikk for å</a:t>
            </a:r>
            <a:br>
              <a:rPr lang="nn-NO" noProof="0" dirty="0"/>
            </a:br>
            <a:r>
              <a:rPr lang="nn-NO" noProof="0" dirty="0"/>
              <a:t>leggja til bilete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08428F9-A3C9-0147-BDFC-062986619D6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01299" y="5600990"/>
            <a:ext cx="14741410" cy="1975628"/>
          </a:xfrm>
        </p:spPr>
        <p:txBody>
          <a:bodyPr anchor="b">
            <a:normAutofit/>
          </a:bodyPr>
          <a:lstStyle>
            <a:lvl1pPr>
              <a:defRPr sz="8000">
                <a:solidFill>
                  <a:schemeClr val="bg1"/>
                </a:solidFill>
              </a:defRPr>
            </a:lvl1pPr>
          </a:lstStyle>
          <a:p>
            <a:r>
              <a:rPr lang="nn-NO" noProof="0"/>
              <a:t>Tittel på presentasjonen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CD97BD-D9CC-3C4D-93FF-A67A5918EC1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301295" y="8164612"/>
            <a:ext cx="7830002" cy="28203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4000">
                <a:solidFill>
                  <a:schemeClr val="bg1"/>
                </a:solidFill>
              </a:defRPr>
            </a:lvl1pPr>
          </a:lstStyle>
          <a:p>
            <a:pPr lvl="0"/>
            <a:r>
              <a:rPr lang="nn-NO" noProof="0"/>
              <a:t>Undertittel</a:t>
            </a:r>
          </a:p>
        </p:txBody>
      </p:sp>
      <p:sp>
        <p:nvSpPr>
          <p:cNvPr id="8" name="Text Placeholder 5">
            <a:extLst>
              <a:ext uri="{FF2B5EF4-FFF2-40B4-BE49-F238E27FC236}">
                <a16:creationId xmlns:a16="http://schemas.microsoft.com/office/drawing/2014/main" id="{95FCE416-CE2B-E544-81FF-8A199AD303A9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804988" y="12700510"/>
            <a:ext cx="4754562" cy="26987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000">
                <a:solidFill>
                  <a:schemeClr val="bg1"/>
                </a:solidFill>
              </a:defRPr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nn-NO" noProof="0" dirty="0"/>
              <a:t>Nasjonal kommunikasjonsmyndigheit</a:t>
            </a:r>
          </a:p>
        </p:txBody>
      </p:sp>
      <p:pic>
        <p:nvPicPr>
          <p:cNvPr id="14" name="Picture Placeholder 11">
            <a:extLst>
              <a:ext uri="{FF2B5EF4-FFF2-40B4-BE49-F238E27FC236}">
                <a16:creationId xmlns:a16="http://schemas.microsoft.com/office/drawing/2014/main" id="{C83CDC9D-E42C-1843-8193-19406F47692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 t="1097" b="1097"/>
          <a:stretch>
            <a:fillRect/>
          </a:stretch>
        </p:blipFill>
        <p:spPr>
          <a:xfrm>
            <a:off x="1489074" y="1383371"/>
            <a:ext cx="4779393" cy="1657349"/>
          </a:xfrm>
          <a:prstGeom prst="rect">
            <a:avLst/>
          </a:prstGeom>
        </p:spPr>
      </p:pic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A2C68E-F37C-3940-9F5C-3549D5FC18E7}"/>
              </a:ext>
            </a:extLst>
          </p:cNvPr>
          <p:cNvSpPr>
            <a:spLocks noGrp="1"/>
          </p:cNvSpPr>
          <p:nvPr>
            <p:ph type="dt" sz="half" idx="22"/>
          </p:nvPr>
        </p:nvSpPr>
        <p:spPr>
          <a:blipFill>
            <a:blip r:embed="rId4"/>
            <a:stretch>
              <a:fillRect l="82000"/>
            </a:stretch>
          </a:blip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nn-NO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B04DFF9E-A0D2-194E-AEAD-A78ABB5A7D9F}"/>
              </a:ext>
            </a:extLst>
          </p:cNvPr>
          <p:cNvSpPr>
            <a:spLocks noGrp="1"/>
          </p:cNvSpPr>
          <p:nvPr>
            <p:ph type="ftr" sz="quarter" idx="23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nn-NO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9221F36C-CE3C-0F4F-934F-D9C9262C98CB}"/>
              </a:ext>
            </a:extLst>
          </p:cNvPr>
          <p:cNvSpPr>
            <a:spLocks noGrp="1"/>
          </p:cNvSpPr>
          <p:nvPr>
            <p:ph type="sldNum" sz="quarter" idx="2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5E98139-BDAB-FE4F-AC60-A291AB5DF0B5}" type="slidenum">
              <a:rPr lang="nn-NO" smtClean="0"/>
              <a:pPr/>
              <a:t>‹#›</a:t>
            </a:fld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107699687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hald - bilete venstre (mørk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FA889588-8678-474F-B82F-D98E6BE60817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11" y="0"/>
            <a:ext cx="10089494" cy="13716000"/>
          </a:xfrm>
          <a:custGeom>
            <a:avLst/>
            <a:gdLst>
              <a:gd name="connsiteX0" fmla="*/ 0 w 5045075"/>
              <a:gd name="connsiteY0" fmla="*/ 0 h 6858000"/>
              <a:gd name="connsiteX1" fmla="*/ 5045075 w 5045075"/>
              <a:gd name="connsiteY1" fmla="*/ 0 h 6858000"/>
              <a:gd name="connsiteX2" fmla="*/ 5045075 w 5045075"/>
              <a:gd name="connsiteY2" fmla="*/ 130323 h 6858000"/>
              <a:gd name="connsiteX3" fmla="*/ 4263081 w 5045075"/>
              <a:gd name="connsiteY3" fmla="*/ 130323 h 6858000"/>
              <a:gd name="connsiteX4" fmla="*/ 4263081 w 5045075"/>
              <a:gd name="connsiteY4" fmla="*/ 6727677 h 6858000"/>
              <a:gd name="connsiteX5" fmla="*/ 5045075 w 5045075"/>
              <a:gd name="connsiteY5" fmla="*/ 6727677 h 6858000"/>
              <a:gd name="connsiteX6" fmla="*/ 5045075 w 5045075"/>
              <a:gd name="connsiteY6" fmla="*/ 6858000 h 6858000"/>
              <a:gd name="connsiteX7" fmla="*/ 0 w 5045075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45075" h="6858000">
                <a:moveTo>
                  <a:pt x="0" y="0"/>
                </a:moveTo>
                <a:lnTo>
                  <a:pt x="5045075" y="0"/>
                </a:lnTo>
                <a:lnTo>
                  <a:pt x="5045075" y="130323"/>
                </a:lnTo>
                <a:lnTo>
                  <a:pt x="4263081" y="130323"/>
                </a:lnTo>
                <a:lnTo>
                  <a:pt x="4263081" y="6727677"/>
                </a:lnTo>
                <a:lnTo>
                  <a:pt x="5045075" y="6727677"/>
                </a:lnTo>
                <a:lnTo>
                  <a:pt x="5045075" y="6858000"/>
                </a:lnTo>
                <a:lnTo>
                  <a:pt x="0" y="685800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nn-NO" noProof="0" dirty="0"/>
              <a:t>Klikk for å</a:t>
            </a:r>
            <a:br>
              <a:rPr lang="nn-NO" noProof="0" dirty="0"/>
            </a:br>
            <a:r>
              <a:rPr lang="nn-NO" noProof="0" dirty="0"/>
              <a:t>leggja til bilete</a:t>
            </a:r>
          </a:p>
        </p:txBody>
      </p:sp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4E457A2F-C549-7C41-9FEE-4966E3081F52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804988" y="12700510"/>
            <a:ext cx="4754562" cy="26987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000">
                <a:solidFill>
                  <a:schemeClr val="bg1"/>
                </a:solidFill>
              </a:defRPr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nn-NO" noProof="0" dirty="0"/>
              <a:t>Nasjonal kommunikasjonsmyndigheit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08428F9-A3C9-0147-BDFC-062986619D6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700911" y="1359262"/>
            <a:ext cx="13225694" cy="1975628"/>
          </a:xfrm>
        </p:spPr>
        <p:txBody>
          <a:bodyPr anchor="t">
            <a:normAutofit/>
          </a:bodyPr>
          <a:lstStyle>
            <a:lvl1pPr>
              <a:defRPr sz="6800"/>
            </a:lvl1pPr>
          </a:lstStyle>
          <a:p>
            <a:r>
              <a:rPr lang="nn-NO" noProof="0"/>
              <a:t>Overskrift</a:t>
            </a:r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06EE07CF-1785-C649-BCD1-E44FAE86AFE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9681069" y="3535750"/>
            <a:ext cx="13225694" cy="77319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marR="0" indent="0" algn="l" defTabSz="1828663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999"/>
            </a:lvl1pPr>
            <a:lvl2pPr marL="1371497" marR="0" indent="-457166" algn="l" defTabSz="1828663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2pPr>
            <a:lvl3pPr marL="2285829" marR="0" indent="-457166" algn="l" defTabSz="1828663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3999"/>
            </a:lvl3pPr>
            <a:lvl4pPr marL="3200160" marR="0" indent="-457166" algn="l" defTabSz="1828663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3999"/>
            </a:lvl4pPr>
            <a:lvl5pPr marL="4114491" marR="0" indent="-457166" algn="l" defTabSz="1828663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3999"/>
            </a:lvl5pPr>
          </a:lstStyle>
          <a:p>
            <a:pPr marL="0" marR="0" lvl="0" indent="0" algn="l" defTabSz="1828663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nn-NO" sz="4266" b="0" i="0" u="none" strike="noStrike" kern="1200" cap="none" spc="0" normalizeH="0" baseline="0" noProof="0" dirty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Dette er ein brødtekst</a:t>
            </a:r>
          </a:p>
          <a:p>
            <a:pPr marL="1371497" marR="0" lvl="1" indent="-457166" algn="l" defTabSz="1828663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n-NO" sz="3733" b="0" i="0" u="none" strike="noStrike" kern="1200" cap="none" spc="0" normalizeH="0" baseline="0" noProof="0" dirty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Første nivå</a:t>
            </a:r>
          </a:p>
          <a:p>
            <a:pPr marL="2285829" marR="0" lvl="2" indent="-457166" algn="l" defTabSz="1828663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n-NO" sz="3733" b="0" i="0" u="none" strike="noStrike" kern="1200" cap="none" spc="0" normalizeH="0" baseline="0" noProof="0" dirty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Andre nivå</a:t>
            </a:r>
          </a:p>
          <a:p>
            <a:pPr marL="3200160" marR="0" lvl="3" indent="-457166" algn="l" defTabSz="1828663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n-NO" sz="3733" b="0" i="0" u="none" strike="noStrike" kern="1200" cap="none" spc="0" normalizeH="0" baseline="0" noProof="0" dirty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Tredje nivå</a:t>
            </a:r>
          </a:p>
          <a:p>
            <a:pPr marL="4114491" marR="0" lvl="4" indent="-457166" algn="l" defTabSz="1828663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n-NO" sz="3733" b="0" i="0" u="none" strike="noStrike" kern="1200" cap="none" spc="0" normalizeH="0" baseline="0" noProof="0" dirty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Fjerde nivå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F64D625-07BF-0E46-9FB5-8CC06CA76EDB}"/>
              </a:ext>
            </a:extLst>
          </p:cNvPr>
          <p:cNvSpPr>
            <a:spLocks noGrp="1"/>
          </p:cNvSpPr>
          <p:nvPr>
            <p:ph type="dt" sz="half" idx="24"/>
          </p:nvPr>
        </p:nvSpPr>
        <p:spPr/>
        <p:txBody>
          <a:bodyPr/>
          <a:lstStyle/>
          <a:p>
            <a:endParaRPr lang="nn-NO" noProof="0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0544293-D5FE-9349-8240-AD882C1ABE6C}"/>
              </a:ext>
            </a:extLst>
          </p:cNvPr>
          <p:cNvSpPr>
            <a:spLocks noGrp="1"/>
          </p:cNvSpPr>
          <p:nvPr>
            <p:ph type="ftr" sz="quarter" idx="25"/>
          </p:nvPr>
        </p:nvSpPr>
        <p:spPr/>
        <p:txBody>
          <a:bodyPr/>
          <a:lstStyle/>
          <a:p>
            <a:endParaRPr lang="nn-NO" noProof="0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FD859D8-6914-C14E-A88A-2F8105ED038E}"/>
              </a:ext>
            </a:extLst>
          </p:cNvPr>
          <p:cNvSpPr>
            <a:spLocks noGrp="1"/>
          </p:cNvSpPr>
          <p:nvPr>
            <p:ph type="sldNum" sz="quarter" idx="2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5E98139-BDAB-FE4F-AC60-A291AB5DF0B5}" type="slidenum">
              <a:rPr lang="nn-NO" smtClean="0"/>
              <a:pPr/>
              <a:t>‹#›</a:t>
            </a:fld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136085620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hald - bilete venstre (lys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71147195-CA38-344C-908F-44DB98721577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11" y="0"/>
            <a:ext cx="10089494" cy="13716000"/>
          </a:xfrm>
          <a:custGeom>
            <a:avLst/>
            <a:gdLst>
              <a:gd name="connsiteX0" fmla="*/ 0 w 5045075"/>
              <a:gd name="connsiteY0" fmla="*/ 0 h 6858000"/>
              <a:gd name="connsiteX1" fmla="*/ 5045075 w 5045075"/>
              <a:gd name="connsiteY1" fmla="*/ 0 h 6858000"/>
              <a:gd name="connsiteX2" fmla="*/ 5045075 w 5045075"/>
              <a:gd name="connsiteY2" fmla="*/ 130323 h 6858000"/>
              <a:gd name="connsiteX3" fmla="*/ 4263081 w 5045075"/>
              <a:gd name="connsiteY3" fmla="*/ 130323 h 6858000"/>
              <a:gd name="connsiteX4" fmla="*/ 4263081 w 5045075"/>
              <a:gd name="connsiteY4" fmla="*/ 6727677 h 6858000"/>
              <a:gd name="connsiteX5" fmla="*/ 5045075 w 5045075"/>
              <a:gd name="connsiteY5" fmla="*/ 6727677 h 6858000"/>
              <a:gd name="connsiteX6" fmla="*/ 5045075 w 5045075"/>
              <a:gd name="connsiteY6" fmla="*/ 6858000 h 6858000"/>
              <a:gd name="connsiteX7" fmla="*/ 0 w 5045075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45075" h="6858000">
                <a:moveTo>
                  <a:pt x="0" y="0"/>
                </a:moveTo>
                <a:lnTo>
                  <a:pt x="5045075" y="0"/>
                </a:lnTo>
                <a:lnTo>
                  <a:pt x="5045075" y="130323"/>
                </a:lnTo>
                <a:lnTo>
                  <a:pt x="4263081" y="130323"/>
                </a:lnTo>
                <a:lnTo>
                  <a:pt x="4263081" y="6727677"/>
                </a:lnTo>
                <a:lnTo>
                  <a:pt x="5045075" y="6727677"/>
                </a:lnTo>
                <a:lnTo>
                  <a:pt x="5045075" y="6858000"/>
                </a:lnTo>
                <a:lnTo>
                  <a:pt x="0" y="685800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nn-NO" noProof="0" dirty="0"/>
              <a:t>Klikk for å</a:t>
            </a:r>
            <a:br>
              <a:rPr lang="nn-NO" noProof="0" dirty="0"/>
            </a:br>
            <a:r>
              <a:rPr lang="nn-NO" noProof="0" dirty="0"/>
              <a:t>leggja til bilete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A00971C3-B7D6-3F4E-9A44-EF46BB8D60D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700911" y="1359262"/>
            <a:ext cx="13225694" cy="1975628"/>
          </a:xfrm>
        </p:spPr>
        <p:txBody>
          <a:bodyPr anchor="t">
            <a:normAutofit/>
          </a:bodyPr>
          <a:lstStyle>
            <a:lvl1pPr>
              <a:defRPr sz="6800"/>
            </a:lvl1pPr>
          </a:lstStyle>
          <a:p>
            <a:r>
              <a:rPr lang="nn-NO" noProof="0" dirty="0"/>
              <a:t>Overskrift</a:t>
            </a:r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38E054A1-A8E0-B448-AD4C-89174C17186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9681069" y="3535750"/>
            <a:ext cx="13225694" cy="77319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marR="0" indent="0" algn="l" defTabSz="1828663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999"/>
            </a:lvl1pPr>
            <a:lvl2pPr marL="1371497" marR="0" indent="-457166" algn="l" defTabSz="1828663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2pPr>
            <a:lvl3pPr marL="2285829" marR="0" indent="-457166" algn="l" defTabSz="1828663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3999"/>
            </a:lvl3pPr>
            <a:lvl4pPr marL="3200160" marR="0" indent="-457166" algn="l" defTabSz="1828663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3999"/>
            </a:lvl4pPr>
            <a:lvl5pPr marL="4114491" marR="0" indent="-457166" algn="l" defTabSz="1828663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3999"/>
            </a:lvl5pPr>
          </a:lstStyle>
          <a:p>
            <a:pPr marL="0" marR="0" lvl="0" indent="0" algn="l" defTabSz="1828663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nn-NO" sz="4266" b="0" i="0" u="none" strike="noStrike" kern="1200" cap="none" spc="0" normalizeH="0" baseline="0" noProof="0" dirty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Dette er ein brødtekst</a:t>
            </a:r>
          </a:p>
          <a:p>
            <a:pPr marL="1371497" marR="0" lvl="1" indent="-457166" algn="l" defTabSz="1828663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n-NO" sz="3733" b="0" i="0" u="none" strike="noStrike" kern="1200" cap="none" spc="0" normalizeH="0" baseline="0" noProof="0" dirty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Første nivå</a:t>
            </a:r>
          </a:p>
          <a:p>
            <a:pPr marL="2285829" marR="0" lvl="2" indent="-457166" algn="l" defTabSz="1828663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n-NO" sz="3733" b="0" i="0" u="none" strike="noStrike" kern="1200" cap="none" spc="0" normalizeH="0" baseline="0" noProof="0" dirty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Andre nivå</a:t>
            </a:r>
          </a:p>
          <a:p>
            <a:pPr marL="3200160" marR="0" lvl="3" indent="-457166" algn="l" defTabSz="1828663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n-NO" sz="3733" b="0" i="0" u="none" strike="noStrike" kern="1200" cap="none" spc="0" normalizeH="0" baseline="0" noProof="0" dirty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Tredje nivå</a:t>
            </a:r>
          </a:p>
          <a:p>
            <a:pPr marL="4114491" marR="0" lvl="4" indent="-457166" algn="l" defTabSz="1828663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n-NO" sz="3733" b="0" i="0" u="none" strike="noStrike" kern="1200" cap="none" spc="0" normalizeH="0" baseline="0" noProof="0" dirty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Fjerde nivå</a:t>
            </a:r>
          </a:p>
        </p:txBody>
      </p:sp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F60986F6-0DD8-0642-AB11-4762D3F660D6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804988" y="12700510"/>
            <a:ext cx="4754562" cy="26987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000">
                <a:solidFill>
                  <a:srgbClr val="00205B"/>
                </a:solidFill>
              </a:defRPr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nn-NO" noProof="0" dirty="0"/>
              <a:t>Nasjonal kommunikasjonsmyndigheit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5D1B38C-948F-AF47-BE33-B4D66F23D73D}"/>
              </a:ext>
            </a:extLst>
          </p:cNvPr>
          <p:cNvSpPr>
            <a:spLocks noGrp="1"/>
          </p:cNvSpPr>
          <p:nvPr>
            <p:ph type="dt" sz="half" idx="24"/>
          </p:nvPr>
        </p:nvSpPr>
        <p:spPr/>
        <p:txBody>
          <a:bodyPr/>
          <a:lstStyle/>
          <a:p>
            <a:endParaRPr lang="nn-NO" noProof="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5F8086E-B6A2-A343-834C-CBDF2C609838}"/>
              </a:ext>
            </a:extLst>
          </p:cNvPr>
          <p:cNvSpPr>
            <a:spLocks noGrp="1"/>
          </p:cNvSpPr>
          <p:nvPr>
            <p:ph type="ftr" sz="quarter" idx="25"/>
          </p:nvPr>
        </p:nvSpPr>
        <p:spPr/>
        <p:txBody>
          <a:bodyPr/>
          <a:lstStyle/>
          <a:p>
            <a:endParaRPr lang="nn-NO" noProof="0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C9EE13-01FE-5B41-A72F-BE824B9C3A62}"/>
              </a:ext>
            </a:extLst>
          </p:cNvPr>
          <p:cNvSpPr>
            <a:spLocks noGrp="1"/>
          </p:cNvSpPr>
          <p:nvPr>
            <p:ph type="sldNum" sz="quarter" idx="26"/>
          </p:nvPr>
        </p:nvSpPr>
        <p:spPr/>
        <p:txBody>
          <a:bodyPr/>
          <a:lstStyle/>
          <a:p>
            <a:fld id="{75E98139-BDAB-FE4F-AC60-A291AB5DF0B5}" type="slidenum">
              <a:rPr lang="nn-NO" noProof="0" smtClean="0"/>
              <a:pPr/>
              <a:t>‹#›</a:t>
            </a:fld>
            <a:endParaRPr lang="nn-NO" noProof="0" dirty="0"/>
          </a:p>
        </p:txBody>
      </p:sp>
    </p:spTree>
    <p:extLst>
      <p:ext uri="{BB962C8B-B14F-4D97-AF65-F5344CB8AC3E}">
        <p14:creationId xmlns:p14="http://schemas.microsoft.com/office/powerpoint/2010/main" val="120204919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hald - bilete høyre (mørk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8428F9-A3C9-0147-BDFC-062986619D6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86771" y="1212465"/>
            <a:ext cx="13538929" cy="1975628"/>
          </a:xfrm>
        </p:spPr>
        <p:txBody>
          <a:bodyPr>
            <a:normAutofit/>
          </a:bodyPr>
          <a:lstStyle>
            <a:lvl1pPr>
              <a:defRPr sz="6800"/>
            </a:lvl1pPr>
          </a:lstStyle>
          <a:p>
            <a:r>
              <a:rPr lang="nn-NO" noProof="0"/>
              <a:t>Overskrift</a:t>
            </a:r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06EE07CF-1785-C649-BCD1-E44FAE86AFE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186771" y="3419136"/>
            <a:ext cx="13538929" cy="77319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marR="0" indent="0" algn="l" defTabSz="1828663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999"/>
            </a:lvl1pPr>
            <a:lvl2pPr marL="1371497" marR="0" indent="-457166" algn="l" defTabSz="1828663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2pPr>
            <a:lvl3pPr marL="2285829" marR="0" indent="-457166" algn="l" defTabSz="1828663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3999"/>
            </a:lvl3pPr>
            <a:lvl4pPr marL="3200160" marR="0" indent="-457166" algn="l" defTabSz="1828663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3999"/>
            </a:lvl4pPr>
            <a:lvl5pPr marL="4114491" marR="0" indent="-457166" algn="l" defTabSz="1828663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3999"/>
            </a:lvl5pPr>
          </a:lstStyle>
          <a:p>
            <a:pPr marL="0" marR="0" lvl="0" indent="0" algn="l" defTabSz="1828663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nn-NO" sz="4266" b="0" i="0" u="none" strike="noStrike" kern="1200" cap="none" spc="0" normalizeH="0" baseline="0" noProof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Dette er ein brødtekst</a:t>
            </a:r>
          </a:p>
          <a:p>
            <a:pPr marL="1371497" marR="0" lvl="1" indent="-457166" algn="l" defTabSz="1828663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n-NO" sz="3733" b="0" i="0" u="none" strike="noStrike" kern="1200" cap="none" spc="0" normalizeH="0" baseline="0" noProof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Første nivå</a:t>
            </a:r>
          </a:p>
          <a:p>
            <a:pPr marL="2285829" marR="0" lvl="2" indent="-457166" algn="l" defTabSz="1828663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n-NO" sz="3733" b="0" i="0" u="none" strike="noStrike" kern="1200" cap="none" spc="0" normalizeH="0" baseline="0" noProof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Andre nivå</a:t>
            </a:r>
          </a:p>
          <a:p>
            <a:pPr marL="3200160" marR="0" lvl="3" indent="-457166" algn="l" defTabSz="1828663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n-NO" sz="3733" b="0" i="0" u="none" strike="noStrike" kern="1200" cap="none" spc="0" normalizeH="0" baseline="0" noProof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Tredje nivå</a:t>
            </a:r>
          </a:p>
          <a:p>
            <a:pPr marL="4114491" marR="0" lvl="4" indent="-457166" algn="l" defTabSz="1828663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n-NO" sz="3733" b="0" i="0" u="none" strike="noStrike" kern="1200" cap="none" spc="0" normalizeH="0" baseline="0" noProof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Fjerde nivå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20F7BFEA-09A2-BA48-85D5-908C5B145508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22613075" y="12123324"/>
            <a:ext cx="999999" cy="960852"/>
          </a:xfrm>
          <a:prstGeom prst="rect">
            <a:avLst/>
          </a:prstGeo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NO" dirty="0"/>
              <a:t> </a:t>
            </a:r>
          </a:p>
        </p:txBody>
      </p:sp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1104D4E6-9614-B349-BD2A-839B884217ED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14277047" y="0"/>
            <a:ext cx="10105366" cy="13716000"/>
          </a:xfrm>
          <a:custGeom>
            <a:avLst/>
            <a:gdLst>
              <a:gd name="connsiteX0" fmla="*/ 0 w 5053012"/>
              <a:gd name="connsiteY0" fmla="*/ 0 h 6858000"/>
              <a:gd name="connsiteX1" fmla="*/ 5053012 w 5053012"/>
              <a:gd name="connsiteY1" fmla="*/ 0 h 6858000"/>
              <a:gd name="connsiteX2" fmla="*/ 5053012 w 5053012"/>
              <a:gd name="connsiteY2" fmla="*/ 6858000 h 6858000"/>
              <a:gd name="connsiteX3" fmla="*/ 0 w 5053012"/>
              <a:gd name="connsiteY3" fmla="*/ 6858000 h 6858000"/>
              <a:gd name="connsiteX4" fmla="*/ 0 w 5053012"/>
              <a:gd name="connsiteY4" fmla="*/ 6727677 h 6858000"/>
              <a:gd name="connsiteX5" fmla="*/ 806407 w 5053012"/>
              <a:gd name="connsiteY5" fmla="*/ 6727677 h 6858000"/>
              <a:gd name="connsiteX6" fmla="*/ 806407 w 5053012"/>
              <a:gd name="connsiteY6" fmla="*/ 130323 h 6858000"/>
              <a:gd name="connsiteX7" fmla="*/ 0 w 5053012"/>
              <a:gd name="connsiteY7" fmla="*/ 13032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53012" h="6858000">
                <a:moveTo>
                  <a:pt x="0" y="0"/>
                </a:moveTo>
                <a:lnTo>
                  <a:pt x="5053012" y="0"/>
                </a:lnTo>
                <a:lnTo>
                  <a:pt x="5053012" y="6858000"/>
                </a:lnTo>
                <a:lnTo>
                  <a:pt x="0" y="6858000"/>
                </a:lnTo>
                <a:lnTo>
                  <a:pt x="0" y="6727677"/>
                </a:lnTo>
                <a:lnTo>
                  <a:pt x="806407" y="6727677"/>
                </a:lnTo>
                <a:lnTo>
                  <a:pt x="806407" y="130323"/>
                </a:lnTo>
                <a:lnTo>
                  <a:pt x="0" y="130323"/>
                </a:lnTo>
                <a:close/>
              </a:path>
            </a:pathLst>
          </a:custGeom>
          <a:blipFill>
            <a:blip r:embed="rId3"/>
            <a:stretch>
              <a:fillRect/>
            </a:stretch>
          </a:blipFill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nn-NO" noProof="0" dirty="0"/>
              <a:t>Klikk for å</a:t>
            </a:r>
            <a:br>
              <a:rPr lang="nn-NO" noProof="0" dirty="0"/>
            </a:br>
            <a:r>
              <a:rPr lang="nn-NO" noProof="0" dirty="0"/>
              <a:t>leggja til bilete</a:t>
            </a:r>
          </a:p>
        </p:txBody>
      </p:sp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57503D8C-D8F6-F84C-94F9-9B68F59BC363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804988" y="12700510"/>
            <a:ext cx="4754562" cy="26987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000">
                <a:solidFill>
                  <a:srgbClr val="00205B"/>
                </a:solidFill>
              </a:defRPr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nn-NO" noProof="0" dirty="0"/>
              <a:t>Nasjonal kommunikasjonsmyndigheit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3E73175-D5BA-E241-BC7C-D78F5B5F34DC}"/>
              </a:ext>
            </a:extLst>
          </p:cNvPr>
          <p:cNvSpPr>
            <a:spLocks noGrp="1"/>
          </p:cNvSpPr>
          <p:nvPr>
            <p:ph type="dt" sz="half" idx="24"/>
          </p:nvPr>
        </p:nvSpPr>
        <p:spPr>
          <a:blipFill>
            <a:blip r:embed="rId2"/>
            <a:stretch>
              <a:fillRect l="82000"/>
            </a:stretch>
          </a:blip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nn-NO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6FE3A1-4CEC-2646-924F-D564EC54CF5E}"/>
              </a:ext>
            </a:extLst>
          </p:cNvPr>
          <p:cNvSpPr>
            <a:spLocks noGrp="1"/>
          </p:cNvSpPr>
          <p:nvPr>
            <p:ph type="ftr" sz="quarter" idx="25"/>
          </p:nvPr>
        </p:nvSpPr>
        <p:spPr/>
        <p:txBody>
          <a:bodyPr/>
          <a:lstStyle/>
          <a:p>
            <a:endParaRPr lang="nn-NO" noProof="0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C4EBD44-E5EC-3247-8240-5700968E670C}"/>
              </a:ext>
            </a:extLst>
          </p:cNvPr>
          <p:cNvSpPr>
            <a:spLocks noGrp="1"/>
          </p:cNvSpPr>
          <p:nvPr>
            <p:ph type="sldNum" sz="quarter" idx="26"/>
          </p:nvPr>
        </p:nvSpPr>
        <p:spPr/>
        <p:txBody>
          <a:bodyPr/>
          <a:lstStyle/>
          <a:p>
            <a:fld id="{75E98139-BDAB-FE4F-AC60-A291AB5DF0B5}" type="slidenum">
              <a:rPr lang="nn-NO" noProof="0" smtClean="0"/>
              <a:pPr/>
              <a:t>‹#›</a:t>
            </a:fld>
            <a:endParaRPr lang="nn-NO" noProof="0" dirty="0"/>
          </a:p>
        </p:txBody>
      </p:sp>
    </p:spTree>
    <p:extLst>
      <p:ext uri="{BB962C8B-B14F-4D97-AF65-F5344CB8AC3E}">
        <p14:creationId xmlns:p14="http://schemas.microsoft.com/office/powerpoint/2010/main" val="4278652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hald - bilete høyre (lys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79664EFD-350D-5440-8709-F9EA761E4718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14277047" y="0"/>
            <a:ext cx="10105366" cy="13716000"/>
          </a:xfrm>
          <a:custGeom>
            <a:avLst/>
            <a:gdLst>
              <a:gd name="connsiteX0" fmla="*/ 0 w 5053012"/>
              <a:gd name="connsiteY0" fmla="*/ 0 h 6858000"/>
              <a:gd name="connsiteX1" fmla="*/ 5053012 w 5053012"/>
              <a:gd name="connsiteY1" fmla="*/ 0 h 6858000"/>
              <a:gd name="connsiteX2" fmla="*/ 5053012 w 5053012"/>
              <a:gd name="connsiteY2" fmla="*/ 6858000 h 6858000"/>
              <a:gd name="connsiteX3" fmla="*/ 0 w 5053012"/>
              <a:gd name="connsiteY3" fmla="*/ 6858000 h 6858000"/>
              <a:gd name="connsiteX4" fmla="*/ 0 w 5053012"/>
              <a:gd name="connsiteY4" fmla="*/ 6727677 h 6858000"/>
              <a:gd name="connsiteX5" fmla="*/ 806407 w 5053012"/>
              <a:gd name="connsiteY5" fmla="*/ 6727677 h 6858000"/>
              <a:gd name="connsiteX6" fmla="*/ 806407 w 5053012"/>
              <a:gd name="connsiteY6" fmla="*/ 130323 h 6858000"/>
              <a:gd name="connsiteX7" fmla="*/ 0 w 5053012"/>
              <a:gd name="connsiteY7" fmla="*/ 13032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53012" h="6858000">
                <a:moveTo>
                  <a:pt x="0" y="0"/>
                </a:moveTo>
                <a:lnTo>
                  <a:pt x="5053012" y="0"/>
                </a:lnTo>
                <a:lnTo>
                  <a:pt x="5053012" y="6858000"/>
                </a:lnTo>
                <a:lnTo>
                  <a:pt x="0" y="6858000"/>
                </a:lnTo>
                <a:lnTo>
                  <a:pt x="0" y="6727677"/>
                </a:lnTo>
                <a:lnTo>
                  <a:pt x="806407" y="6727677"/>
                </a:lnTo>
                <a:lnTo>
                  <a:pt x="806407" y="130323"/>
                </a:lnTo>
                <a:lnTo>
                  <a:pt x="0" y="130323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nn-NO" noProof="0" dirty="0"/>
              <a:t>Klikk for å</a:t>
            </a:r>
            <a:br>
              <a:rPr lang="nn-NO" noProof="0" dirty="0"/>
            </a:br>
            <a:r>
              <a:rPr lang="nn-NO" noProof="0" dirty="0"/>
              <a:t>leggja til bilete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4D847606-31F9-C247-8240-135C0232DF9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86771" y="1212465"/>
            <a:ext cx="13538929" cy="1975628"/>
          </a:xfrm>
        </p:spPr>
        <p:txBody>
          <a:bodyPr>
            <a:normAutofit/>
          </a:bodyPr>
          <a:lstStyle>
            <a:lvl1pPr>
              <a:defRPr sz="6800"/>
            </a:lvl1pPr>
          </a:lstStyle>
          <a:p>
            <a:r>
              <a:rPr lang="nn-NO" noProof="0" dirty="0"/>
              <a:t>Overskrift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338BA05E-1029-2E47-8700-4522844C3B7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186771" y="3419136"/>
            <a:ext cx="13538929" cy="77319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marR="0" indent="0" algn="l" defTabSz="1828663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999"/>
            </a:lvl1pPr>
            <a:lvl2pPr marL="1371497" marR="0" indent="-457166" algn="l" defTabSz="1828663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2pPr>
            <a:lvl3pPr marL="2285829" marR="0" indent="-457166" algn="l" defTabSz="1828663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3999"/>
            </a:lvl3pPr>
            <a:lvl4pPr marL="3200160" marR="0" indent="-457166" algn="l" defTabSz="1828663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3999"/>
            </a:lvl4pPr>
            <a:lvl5pPr marL="4114491" marR="0" indent="-457166" algn="l" defTabSz="1828663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3999"/>
            </a:lvl5pPr>
          </a:lstStyle>
          <a:p>
            <a:pPr marL="0" marR="0" lvl="0" indent="0" algn="l" defTabSz="1828663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nn-NO" sz="4266" b="0" i="0" u="none" strike="noStrike" kern="1200" cap="none" spc="0" normalizeH="0" baseline="0" noProof="0" dirty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Dette er ein brødtekst</a:t>
            </a:r>
          </a:p>
          <a:p>
            <a:pPr marL="1371497" marR="0" lvl="1" indent="-457166" algn="l" defTabSz="1828663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n-NO" sz="3733" b="0" i="0" u="none" strike="noStrike" kern="1200" cap="none" spc="0" normalizeH="0" baseline="0" noProof="0" dirty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Første nivå</a:t>
            </a:r>
          </a:p>
          <a:p>
            <a:pPr marL="2285829" marR="0" lvl="2" indent="-457166" algn="l" defTabSz="1828663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n-NO" sz="3733" b="0" i="0" u="none" strike="noStrike" kern="1200" cap="none" spc="0" normalizeH="0" baseline="0" noProof="0" dirty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Andre nivå</a:t>
            </a:r>
          </a:p>
          <a:p>
            <a:pPr marL="3200160" marR="0" lvl="3" indent="-457166" algn="l" defTabSz="1828663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n-NO" sz="3733" b="0" i="0" u="none" strike="noStrike" kern="1200" cap="none" spc="0" normalizeH="0" baseline="0" noProof="0" dirty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Tredje nivå</a:t>
            </a:r>
          </a:p>
          <a:p>
            <a:pPr marL="4114491" marR="0" lvl="4" indent="-457166" algn="l" defTabSz="1828663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n-NO" sz="3733" b="0" i="0" u="none" strike="noStrike" kern="1200" cap="none" spc="0" normalizeH="0" baseline="0" noProof="0" dirty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Fjerde nivå</a:t>
            </a:r>
          </a:p>
        </p:txBody>
      </p:sp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5435B9F0-71A3-1E42-BE73-012FA50B860A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804988" y="12700510"/>
            <a:ext cx="4754562" cy="26987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000">
                <a:solidFill>
                  <a:srgbClr val="00205B"/>
                </a:solidFill>
              </a:defRPr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nn-NO" noProof="0" dirty="0"/>
              <a:t>Nasjonal kommunikasjonsmyndigheit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896E63-AA88-A241-876E-EDD0EB51CE58}"/>
              </a:ext>
            </a:extLst>
          </p:cNvPr>
          <p:cNvSpPr>
            <a:spLocks noGrp="1"/>
          </p:cNvSpPr>
          <p:nvPr>
            <p:ph type="dt" sz="half" idx="24"/>
          </p:nvPr>
        </p:nvSpPr>
        <p:spPr/>
        <p:txBody>
          <a:bodyPr/>
          <a:lstStyle/>
          <a:p>
            <a:endParaRPr lang="nn-NO" noProof="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C4E3D09-4DC5-8242-8E23-51A9E8EF9E54}"/>
              </a:ext>
            </a:extLst>
          </p:cNvPr>
          <p:cNvSpPr>
            <a:spLocks noGrp="1"/>
          </p:cNvSpPr>
          <p:nvPr>
            <p:ph type="ftr" sz="quarter" idx="25"/>
          </p:nvPr>
        </p:nvSpPr>
        <p:spPr/>
        <p:txBody>
          <a:bodyPr/>
          <a:lstStyle/>
          <a:p>
            <a:endParaRPr lang="nn-NO" noProof="0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287FAB-5CE7-3B40-8259-5B848045F571}"/>
              </a:ext>
            </a:extLst>
          </p:cNvPr>
          <p:cNvSpPr>
            <a:spLocks noGrp="1"/>
          </p:cNvSpPr>
          <p:nvPr>
            <p:ph type="sldNum" sz="quarter" idx="26"/>
          </p:nvPr>
        </p:nvSpPr>
        <p:spPr/>
        <p:txBody>
          <a:bodyPr/>
          <a:lstStyle/>
          <a:p>
            <a:fld id="{75E98139-BDAB-FE4F-AC60-A291AB5DF0B5}" type="slidenum">
              <a:rPr lang="nn-NO" noProof="0" smtClean="0"/>
              <a:pPr/>
              <a:t>‹#›</a:t>
            </a:fld>
            <a:endParaRPr lang="nn-NO" noProof="0" dirty="0"/>
          </a:p>
        </p:txBody>
      </p:sp>
    </p:spTree>
    <p:extLst>
      <p:ext uri="{BB962C8B-B14F-4D97-AF65-F5344CB8AC3E}">
        <p14:creationId xmlns:p14="http://schemas.microsoft.com/office/powerpoint/2010/main" val="410817929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hald - video med lys bunn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Media Placeholder 11">
            <a:extLst>
              <a:ext uri="{FF2B5EF4-FFF2-40B4-BE49-F238E27FC236}">
                <a16:creationId xmlns:a16="http://schemas.microsoft.com/office/drawing/2014/main" id="{D250F693-8722-4C43-ADE7-E0730F125B70}"/>
              </a:ext>
            </a:extLst>
          </p:cNvPr>
          <p:cNvSpPr>
            <a:spLocks noGrp="1"/>
          </p:cNvSpPr>
          <p:nvPr>
            <p:ph type="media" sz="quarter" idx="13" hasCustomPrompt="1"/>
          </p:nvPr>
        </p:nvSpPr>
        <p:spPr>
          <a:xfrm>
            <a:off x="4" y="0"/>
            <a:ext cx="24382413" cy="13716000"/>
          </a:xfrm>
          <a:prstGeom prst="rect">
            <a:avLst/>
          </a:prstGeom>
          <a:solidFill>
            <a:srgbClr val="00205B"/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nn-NO" noProof="0" dirty="0"/>
              <a:t>Klikk for å</a:t>
            </a:r>
            <a:br>
              <a:rPr lang="nn-NO" noProof="0" dirty="0"/>
            </a:br>
            <a:r>
              <a:rPr lang="nn-NO" noProof="0" dirty="0"/>
              <a:t>leggja til video</a:t>
            </a:r>
          </a:p>
        </p:txBody>
      </p:sp>
      <p:sp>
        <p:nvSpPr>
          <p:cNvPr id="7" name="Text Placeholder 5">
            <a:extLst>
              <a:ext uri="{FF2B5EF4-FFF2-40B4-BE49-F238E27FC236}">
                <a16:creationId xmlns:a16="http://schemas.microsoft.com/office/drawing/2014/main" id="{E00C0508-A923-0D45-A049-CFC7F7442737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804988" y="12700510"/>
            <a:ext cx="4754562" cy="26987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000">
                <a:solidFill>
                  <a:schemeClr val="bg1"/>
                </a:solidFill>
              </a:defRPr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nn-NO" noProof="0" dirty="0"/>
              <a:t>Nasjonal kommunikasjonsmyndigheit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A473B327-761E-7749-A5EA-AD7CEC5D016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01299" y="3932210"/>
            <a:ext cx="14741410" cy="1975628"/>
          </a:xfrm>
        </p:spPr>
        <p:txBody>
          <a:bodyPr anchor="b">
            <a:normAutofit/>
          </a:bodyPr>
          <a:lstStyle>
            <a:lvl1pPr>
              <a:defRPr sz="8000">
                <a:solidFill>
                  <a:schemeClr val="bg1"/>
                </a:solidFill>
              </a:defRPr>
            </a:lvl1pPr>
          </a:lstStyle>
          <a:p>
            <a:r>
              <a:rPr lang="nn-NO" noProof="0"/>
              <a:t>Tittel på presentasjonen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01230289-DD24-C84A-9906-967BA883B9F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301295" y="6495832"/>
            <a:ext cx="7830002" cy="28203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4000">
                <a:solidFill>
                  <a:schemeClr val="bg1"/>
                </a:solidFill>
              </a:defRPr>
            </a:lvl1pPr>
          </a:lstStyle>
          <a:p>
            <a:pPr lvl="0"/>
            <a:r>
              <a:rPr lang="nn-NO" noProof="0"/>
              <a:t>Undertittel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98F39E-A6AF-DC4C-9CD6-B0A9CCD0FB84}"/>
              </a:ext>
            </a:extLst>
          </p:cNvPr>
          <p:cNvSpPr>
            <a:spLocks noGrp="1"/>
          </p:cNvSpPr>
          <p:nvPr>
            <p:ph type="dt" sz="half" idx="21"/>
          </p:nvPr>
        </p:nvSpPr>
        <p:spPr>
          <a:blipFill>
            <a:blip r:embed="rId2"/>
            <a:stretch>
              <a:fillRect l="82000"/>
            </a:stretch>
          </a:blip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nn-NO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CA64AD-DE44-E448-A26C-C37B79D542AD}"/>
              </a:ext>
            </a:extLst>
          </p:cNvPr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nn-NO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F075E75-10B5-C64A-9A29-BF0E8DF95822}"/>
              </a:ext>
            </a:extLst>
          </p:cNvPr>
          <p:cNvSpPr>
            <a:spLocks noGrp="1"/>
          </p:cNvSpPr>
          <p:nvPr>
            <p:ph type="sldNum" sz="quarter" idx="23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5E98139-BDAB-FE4F-AC60-A291AB5DF0B5}" type="slidenum">
              <a:rPr lang="nn-NO" smtClean="0"/>
              <a:pPr/>
              <a:t>‹#›</a:t>
            </a:fld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390388316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hald - video med mørk bunn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Media Placeholder 11">
            <a:extLst>
              <a:ext uri="{FF2B5EF4-FFF2-40B4-BE49-F238E27FC236}">
                <a16:creationId xmlns:a16="http://schemas.microsoft.com/office/drawing/2014/main" id="{D250F693-8722-4C43-ADE7-E0730F125B70}"/>
              </a:ext>
            </a:extLst>
          </p:cNvPr>
          <p:cNvSpPr>
            <a:spLocks noGrp="1"/>
          </p:cNvSpPr>
          <p:nvPr>
            <p:ph type="media" sz="quarter" idx="13" hasCustomPrompt="1"/>
          </p:nvPr>
        </p:nvSpPr>
        <p:spPr>
          <a:xfrm>
            <a:off x="4" y="0"/>
            <a:ext cx="24382413" cy="13716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rgbClr val="00205B"/>
                </a:solidFill>
              </a:defRPr>
            </a:lvl1pPr>
          </a:lstStyle>
          <a:p>
            <a:r>
              <a:rPr lang="nn-NO" noProof="0" dirty="0"/>
              <a:t>Klikk for å</a:t>
            </a:r>
            <a:br>
              <a:rPr lang="nn-NO" noProof="0" dirty="0"/>
            </a:br>
            <a:r>
              <a:rPr lang="nn-NO" noProof="0" dirty="0"/>
              <a:t>leggja til video</a:t>
            </a:r>
          </a:p>
        </p:txBody>
      </p:sp>
      <p:sp>
        <p:nvSpPr>
          <p:cNvPr id="7" name="Text Placeholder 5">
            <a:extLst>
              <a:ext uri="{FF2B5EF4-FFF2-40B4-BE49-F238E27FC236}">
                <a16:creationId xmlns:a16="http://schemas.microsoft.com/office/drawing/2014/main" id="{464AFF72-6FB0-7B43-919F-0EC291A7CA40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804988" y="12700510"/>
            <a:ext cx="4754562" cy="26987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000">
                <a:solidFill>
                  <a:srgbClr val="00205B"/>
                </a:solidFill>
              </a:defRPr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nn-NO" noProof="0" dirty="0"/>
              <a:t>Nasjonal kommunikasjonsmyndigheit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8F7F1736-36AB-DA42-967E-9906BAD8B2C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01299" y="3932210"/>
            <a:ext cx="14741410" cy="1975628"/>
          </a:xfrm>
        </p:spPr>
        <p:txBody>
          <a:bodyPr anchor="b">
            <a:normAutofit/>
          </a:bodyPr>
          <a:lstStyle>
            <a:lvl1pPr>
              <a:defRPr sz="8000">
                <a:solidFill>
                  <a:srgbClr val="002060"/>
                </a:solidFill>
              </a:defRPr>
            </a:lvl1pPr>
          </a:lstStyle>
          <a:p>
            <a:r>
              <a:rPr lang="nn-NO" noProof="0" dirty="0"/>
              <a:t>Tittel på presentasjonen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B649D4C-02EA-554E-88BA-E2B92A77BF30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301295" y="6495832"/>
            <a:ext cx="7830002" cy="28203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4000">
                <a:solidFill>
                  <a:srgbClr val="002060"/>
                </a:solidFill>
              </a:defRPr>
            </a:lvl1pPr>
          </a:lstStyle>
          <a:p>
            <a:pPr lvl="0"/>
            <a:r>
              <a:rPr lang="nn-NO" noProof="0" dirty="0"/>
              <a:t>Undertittel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5237070-A19C-394A-A2A9-5719BC8EE6C3}"/>
              </a:ext>
            </a:extLst>
          </p:cNvPr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endParaRPr lang="nn-NO" noProof="0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F7B0CE-90CF-D745-BBB7-951C68E3938F}"/>
              </a:ext>
            </a:extLst>
          </p:cNvPr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endParaRPr lang="nn-NO" noProof="0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BB6AD98-E302-9E45-9AC9-903E02AC1232}"/>
              </a:ext>
            </a:extLst>
          </p:cNvPr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fld id="{75E98139-BDAB-FE4F-AC60-A291AB5DF0B5}" type="slidenum">
              <a:rPr lang="nn-NO" noProof="0" smtClean="0"/>
              <a:pPr/>
              <a:t>‹#›</a:t>
            </a:fld>
            <a:endParaRPr lang="nn-NO" noProof="0" dirty="0"/>
          </a:p>
        </p:txBody>
      </p:sp>
    </p:spTree>
    <p:extLst>
      <p:ext uri="{BB962C8B-B14F-4D97-AF65-F5344CB8AC3E}">
        <p14:creationId xmlns:p14="http://schemas.microsoft.com/office/powerpoint/2010/main" val="51167847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hald - bilete med lys bunn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32EAD976-829F-AD45-B32F-D5906E86520E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1" y="0"/>
            <a:ext cx="24382413" cy="13716000"/>
          </a:xfrm>
          <a:prstGeom prst="rect">
            <a:avLst/>
          </a:prstGeom>
          <a:solidFill>
            <a:srgbClr val="00205B"/>
          </a:solidFill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nn-NO" noProof="0" dirty="0"/>
              <a:t>Klikk for å</a:t>
            </a:r>
            <a:br>
              <a:rPr lang="nn-NO" noProof="0" dirty="0"/>
            </a:br>
            <a:r>
              <a:rPr lang="nn-NO" noProof="0" dirty="0"/>
              <a:t>leggja til bilete</a:t>
            </a:r>
          </a:p>
        </p:txBody>
      </p:sp>
      <p:sp>
        <p:nvSpPr>
          <p:cNvPr id="7" name="Text Placeholder 5">
            <a:extLst>
              <a:ext uri="{FF2B5EF4-FFF2-40B4-BE49-F238E27FC236}">
                <a16:creationId xmlns:a16="http://schemas.microsoft.com/office/drawing/2014/main" id="{F809BAE3-5604-314D-A43E-3C906FEEE829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804988" y="12700510"/>
            <a:ext cx="4754562" cy="26987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000">
                <a:solidFill>
                  <a:schemeClr val="bg1"/>
                </a:solidFill>
              </a:defRPr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nn-NO" noProof="0" dirty="0"/>
              <a:t>Nasjonal kommunikasjonsmyndigheit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DCB2B3BF-9605-994C-ABF9-727AB197939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01299" y="3932210"/>
            <a:ext cx="14741410" cy="1975628"/>
          </a:xfrm>
        </p:spPr>
        <p:txBody>
          <a:bodyPr anchor="b">
            <a:normAutofit/>
          </a:bodyPr>
          <a:lstStyle>
            <a:lvl1pPr>
              <a:defRPr sz="8000">
                <a:solidFill>
                  <a:schemeClr val="bg1"/>
                </a:solidFill>
              </a:defRPr>
            </a:lvl1pPr>
          </a:lstStyle>
          <a:p>
            <a:r>
              <a:rPr lang="nn-NO" noProof="0"/>
              <a:t>Tittel på presentasjonen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8F249936-84CD-F84A-A327-63727ECE682D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301295" y="6495832"/>
            <a:ext cx="7830002" cy="28203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4000">
                <a:solidFill>
                  <a:schemeClr val="bg1"/>
                </a:solidFill>
              </a:defRPr>
            </a:lvl1pPr>
          </a:lstStyle>
          <a:p>
            <a:pPr lvl="0"/>
            <a:r>
              <a:rPr lang="nn-NO" noProof="0"/>
              <a:t>Undertittel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B7ED230-4EFF-B040-BB5E-CEA5AF07A96D}"/>
              </a:ext>
            </a:extLst>
          </p:cNvPr>
          <p:cNvSpPr>
            <a:spLocks noGrp="1"/>
          </p:cNvSpPr>
          <p:nvPr>
            <p:ph type="dt" sz="half" idx="22"/>
          </p:nvPr>
        </p:nvSpPr>
        <p:spPr>
          <a:blipFill>
            <a:blip r:embed="rId2"/>
            <a:stretch>
              <a:fillRect l="82000"/>
            </a:stretch>
          </a:blip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nn-NO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AD48DBA-1D40-D949-A79C-F400BB1CDB6C}"/>
              </a:ext>
            </a:extLst>
          </p:cNvPr>
          <p:cNvSpPr>
            <a:spLocks noGrp="1"/>
          </p:cNvSpPr>
          <p:nvPr>
            <p:ph type="ftr" sz="quarter" idx="23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nn-NO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D5CC15E6-F5C4-534C-B3FB-075E18AE17DB}"/>
              </a:ext>
            </a:extLst>
          </p:cNvPr>
          <p:cNvSpPr>
            <a:spLocks noGrp="1"/>
          </p:cNvSpPr>
          <p:nvPr>
            <p:ph type="sldNum" sz="quarter" idx="2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5E98139-BDAB-FE4F-AC60-A291AB5DF0B5}" type="slidenum">
              <a:rPr lang="nn-NO" smtClean="0"/>
              <a:pPr/>
              <a:t>‹#›</a:t>
            </a:fld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65503995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hald - bilete med mørk bunn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3">
            <a:extLst>
              <a:ext uri="{FF2B5EF4-FFF2-40B4-BE49-F238E27FC236}">
                <a16:creationId xmlns:a16="http://schemas.microsoft.com/office/drawing/2014/main" id="{1BCBC193-5722-0246-A124-02866214C206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1" y="0"/>
            <a:ext cx="24382413" cy="13716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anchor="ctr"/>
          <a:lstStyle>
            <a:lvl1pPr algn="ctr">
              <a:defRPr>
                <a:solidFill>
                  <a:srgbClr val="00205B"/>
                </a:solidFill>
              </a:defRPr>
            </a:lvl1pPr>
          </a:lstStyle>
          <a:p>
            <a:r>
              <a:rPr lang="nn-NO" noProof="0" dirty="0"/>
              <a:t>Klikk for å</a:t>
            </a:r>
            <a:br>
              <a:rPr lang="nn-NO" noProof="0" dirty="0"/>
            </a:br>
            <a:r>
              <a:rPr lang="nn-NO" noProof="0" dirty="0"/>
              <a:t>leggja til bilete</a:t>
            </a:r>
          </a:p>
        </p:txBody>
      </p:sp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9231E648-70F5-FA47-A971-CE660459BE81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804988" y="12700510"/>
            <a:ext cx="4754562" cy="26987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000">
                <a:solidFill>
                  <a:srgbClr val="00205B"/>
                </a:solidFill>
              </a:defRPr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nn-NO" noProof="0" dirty="0"/>
              <a:t>Nasjonal kommunikasjonsmyndigheit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39AA9CFA-576D-A84D-9591-688D4D43AA2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01299" y="3932210"/>
            <a:ext cx="14741410" cy="1975628"/>
          </a:xfrm>
        </p:spPr>
        <p:txBody>
          <a:bodyPr anchor="b">
            <a:normAutofit/>
          </a:bodyPr>
          <a:lstStyle>
            <a:lvl1pPr>
              <a:defRPr sz="8000">
                <a:solidFill>
                  <a:srgbClr val="002060"/>
                </a:solidFill>
              </a:defRPr>
            </a:lvl1pPr>
          </a:lstStyle>
          <a:p>
            <a:r>
              <a:rPr lang="nn-NO" noProof="0"/>
              <a:t>Tittel på presentasjonen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798FF884-AC62-874F-A7B9-1AA8BD528DBC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301295" y="6495832"/>
            <a:ext cx="7830002" cy="28203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4000">
                <a:solidFill>
                  <a:srgbClr val="002060"/>
                </a:solidFill>
              </a:defRPr>
            </a:lvl1pPr>
          </a:lstStyle>
          <a:p>
            <a:pPr lvl="0"/>
            <a:r>
              <a:rPr lang="nn-NO" noProof="0"/>
              <a:t>Undertittel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DC63E8E-F6EB-5D4C-A38B-0605867093BF}"/>
              </a:ext>
            </a:extLst>
          </p:cNvPr>
          <p:cNvSpPr>
            <a:spLocks noGrp="1"/>
          </p:cNvSpPr>
          <p:nvPr>
            <p:ph type="dt" sz="half" idx="22"/>
          </p:nvPr>
        </p:nvSpPr>
        <p:spPr/>
        <p:txBody>
          <a:bodyPr/>
          <a:lstStyle/>
          <a:p>
            <a:endParaRPr lang="nn-NO" noProof="0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704487-F3CA-6643-892B-C12D35341DD3}"/>
              </a:ext>
            </a:extLst>
          </p:cNvPr>
          <p:cNvSpPr>
            <a:spLocks noGrp="1"/>
          </p:cNvSpPr>
          <p:nvPr>
            <p:ph type="ftr" sz="quarter" idx="23"/>
          </p:nvPr>
        </p:nvSpPr>
        <p:spPr/>
        <p:txBody>
          <a:bodyPr/>
          <a:lstStyle/>
          <a:p>
            <a:endParaRPr lang="nn-NO" noProof="0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83E384CA-1B61-6B47-BAEB-7DA869EA04DA}"/>
              </a:ext>
            </a:extLst>
          </p:cNvPr>
          <p:cNvSpPr>
            <a:spLocks noGrp="1"/>
          </p:cNvSpPr>
          <p:nvPr>
            <p:ph type="sldNum" sz="quarter" idx="24"/>
          </p:nvPr>
        </p:nvSpPr>
        <p:spPr/>
        <p:txBody>
          <a:bodyPr/>
          <a:lstStyle/>
          <a:p>
            <a:fld id="{75E98139-BDAB-FE4F-AC60-A291AB5DF0B5}" type="slidenum">
              <a:rPr lang="nn-NO" noProof="0" smtClean="0"/>
              <a:pPr/>
              <a:t>‹#›</a:t>
            </a:fld>
            <a:endParaRPr lang="nn-NO" noProof="0" dirty="0"/>
          </a:p>
        </p:txBody>
      </p:sp>
    </p:spTree>
    <p:extLst>
      <p:ext uri="{BB962C8B-B14F-4D97-AF65-F5344CB8AC3E}">
        <p14:creationId xmlns:p14="http://schemas.microsoft.com/office/powerpoint/2010/main" val="78720229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ront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E61026-681A-EA40-AC76-F138139E20A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047803" y="5987452"/>
            <a:ext cx="18286810" cy="2754357"/>
          </a:xfrm>
        </p:spPr>
        <p:txBody>
          <a:bodyPr anchor="b">
            <a:normAutofit/>
          </a:bodyPr>
          <a:lstStyle>
            <a:lvl1pPr algn="ctr">
              <a:defRPr sz="8799"/>
            </a:lvl1pPr>
          </a:lstStyle>
          <a:p>
            <a:r>
              <a:rPr lang="en-GB" noProof="0" dirty="0"/>
              <a:t>Heading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6625E6-C452-5347-A08F-2FDC8306883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047803" y="8893481"/>
            <a:ext cx="18286810" cy="308579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799"/>
            </a:lvl1pPr>
            <a:lvl2pPr marL="914515" indent="0" algn="ctr">
              <a:buNone/>
              <a:defRPr sz="3999"/>
            </a:lvl2pPr>
            <a:lvl3pPr marL="1829031" indent="0" algn="ctr">
              <a:buNone/>
              <a:defRPr sz="3599"/>
            </a:lvl3pPr>
            <a:lvl4pPr marL="2743546" indent="0" algn="ctr">
              <a:buNone/>
              <a:defRPr sz="3199"/>
            </a:lvl4pPr>
            <a:lvl5pPr marL="3658060" indent="0" algn="ctr">
              <a:buNone/>
              <a:defRPr sz="3199"/>
            </a:lvl5pPr>
            <a:lvl6pPr marL="4572569" indent="0" algn="ctr">
              <a:buNone/>
              <a:defRPr sz="3199"/>
            </a:lvl6pPr>
            <a:lvl7pPr marL="5487091" indent="0" algn="ctr">
              <a:buNone/>
              <a:defRPr sz="3199"/>
            </a:lvl7pPr>
            <a:lvl8pPr marL="6401600" indent="0" algn="ctr">
              <a:buNone/>
              <a:defRPr sz="3199"/>
            </a:lvl8pPr>
            <a:lvl9pPr marL="7316116" indent="0" algn="ctr">
              <a:buNone/>
              <a:defRPr sz="3199"/>
            </a:lvl9pPr>
          </a:lstStyle>
          <a:p>
            <a:r>
              <a:rPr lang="en-GB" noProof="0" dirty="0"/>
              <a:t>Subheading</a:t>
            </a:r>
          </a:p>
        </p:txBody>
      </p:sp>
      <p:pic>
        <p:nvPicPr>
          <p:cNvPr id="6" name="Picture Placeholder 8">
            <a:extLst>
              <a:ext uri="{FF2B5EF4-FFF2-40B4-BE49-F238E27FC236}">
                <a16:creationId xmlns:a16="http://schemas.microsoft.com/office/drawing/2014/main" id="{063EE019-953C-2142-B642-83B9B1A8068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 t="2719" b="2719"/>
          <a:stretch>
            <a:fillRect/>
          </a:stretch>
        </p:blipFill>
        <p:spPr>
          <a:xfrm>
            <a:off x="10546674" y="1934040"/>
            <a:ext cx="3285529" cy="355179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7046159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F282B3-AD47-F246-B6CD-C6270006C5B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86774" y="1212465"/>
            <a:ext cx="22426301" cy="2019302"/>
          </a:xfrm>
        </p:spPr>
        <p:txBody>
          <a:bodyPr>
            <a:normAutofit/>
          </a:bodyPr>
          <a:lstStyle>
            <a:lvl1pPr>
              <a:defRPr sz="6800"/>
            </a:lvl1pPr>
          </a:lstStyle>
          <a:p>
            <a:r>
              <a:rPr lang="en-GB" noProof="0" dirty="0"/>
              <a:t>Heading</a:t>
            </a:r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1790987D-AAA8-8345-ADFD-3BCB5389CCF2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1186774" y="3419136"/>
            <a:ext cx="22426301" cy="77319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4pPr>
              <a:defRPr/>
            </a:lvl4pPr>
          </a:lstStyle>
          <a:p>
            <a:pPr lvl="0"/>
            <a:r>
              <a:rPr lang="en-GB" noProof="0" dirty="0"/>
              <a:t>This is a dummy text</a:t>
            </a:r>
          </a:p>
          <a:p>
            <a:pPr lvl="1"/>
            <a:r>
              <a:rPr lang="en-GB" noProof="0" dirty="0"/>
              <a:t>First level</a:t>
            </a:r>
          </a:p>
          <a:p>
            <a:pPr lvl="2"/>
            <a:r>
              <a:rPr lang="en-GB" noProof="0" dirty="0"/>
              <a:t>Second level</a:t>
            </a:r>
          </a:p>
          <a:p>
            <a:pPr lvl="3"/>
            <a:r>
              <a:rPr lang="en-GB" noProof="0" dirty="0"/>
              <a:t>Third level</a:t>
            </a:r>
          </a:p>
          <a:p>
            <a:pPr lvl="4"/>
            <a:r>
              <a:rPr lang="en-GB" noProof="0" dirty="0"/>
              <a:t>Fourth level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6B5733D-E3E5-BD45-B968-E50D1E259E29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804988" y="12700510"/>
            <a:ext cx="4754562" cy="26987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000">
                <a:solidFill>
                  <a:srgbClr val="00205B"/>
                </a:solidFill>
              </a:defRPr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GB" noProof="0" dirty="0"/>
              <a:t>Norwegian Communications Authority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81D4DE1-8214-3648-9F4D-370BF4039BD2}"/>
              </a:ext>
            </a:extLst>
          </p:cNvPr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D5B43F6-75D7-E041-B8F9-5CCA3F81EABC}"/>
              </a:ext>
            </a:extLst>
          </p:cNvPr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0A28C3D-A7E1-6D4B-BE44-7C4B77957D13}"/>
              </a:ext>
            </a:extLst>
          </p:cNvPr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fld id="{75E98139-BDAB-FE4F-AC60-A291AB5DF0B5}" type="slidenum">
              <a:rPr lang="en-GB" noProof="0" smtClean="0"/>
              <a:pPr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78039220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two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F282B3-AD47-F246-B6CD-C6270006C5B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86774" y="1212465"/>
            <a:ext cx="10612308" cy="2019302"/>
          </a:xfrm>
        </p:spPr>
        <p:txBody>
          <a:bodyPr>
            <a:normAutofit/>
          </a:bodyPr>
          <a:lstStyle>
            <a:lvl1pPr>
              <a:defRPr sz="6800"/>
            </a:lvl1pPr>
          </a:lstStyle>
          <a:p>
            <a:r>
              <a:rPr lang="en-GB" noProof="0" dirty="0"/>
              <a:t>Heading</a:t>
            </a:r>
            <a:endParaRPr lang="en-NO" dirty="0"/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1790987D-AAA8-8345-ADFD-3BCB5389CCF2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1186774" y="3419136"/>
            <a:ext cx="10612308" cy="77319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marR="0" indent="0" algn="l" defTabSz="1828663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  <a:lvl2pPr marL="1371497" marR="0" indent="-457166" algn="l" defTabSz="1828663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2pPr>
            <a:lvl3pPr marL="2285829" marR="0" indent="-457166" algn="l" defTabSz="1828663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3pPr>
            <a:lvl4pPr marL="3200160" marR="0" indent="-457166" algn="l" defTabSz="1828663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4pPr>
            <a:lvl5pPr marL="4114491" marR="0" indent="-457166" algn="l" defTabSz="1828663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5pPr>
          </a:lstStyle>
          <a:p>
            <a:pPr lvl="0"/>
            <a:r>
              <a:rPr lang="en-GB" noProof="0" dirty="0"/>
              <a:t>This is a dummy text</a:t>
            </a:r>
          </a:p>
          <a:p>
            <a:pPr lvl="1"/>
            <a:r>
              <a:rPr lang="en-GB" noProof="0" dirty="0"/>
              <a:t>First level</a:t>
            </a:r>
          </a:p>
          <a:p>
            <a:pPr lvl="2"/>
            <a:r>
              <a:rPr lang="en-GB" noProof="0" dirty="0"/>
              <a:t>Second level</a:t>
            </a:r>
          </a:p>
          <a:p>
            <a:pPr lvl="3"/>
            <a:r>
              <a:rPr lang="en-GB" noProof="0" dirty="0"/>
              <a:t>Third level</a:t>
            </a:r>
          </a:p>
          <a:p>
            <a:pPr lvl="4"/>
            <a:r>
              <a:rPr lang="en-GB" noProof="0" dirty="0"/>
              <a:t>Fourth level</a:t>
            </a:r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F51B26BD-1D96-7C43-BDE6-9FFEA49CB6A1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12640092" y="3419136"/>
            <a:ext cx="10612308" cy="77319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noProof="0" dirty="0"/>
              <a:t>This is a dummy text</a:t>
            </a:r>
          </a:p>
          <a:p>
            <a:pPr lvl="1"/>
            <a:r>
              <a:rPr lang="en-GB" noProof="0" dirty="0"/>
              <a:t>First level</a:t>
            </a:r>
          </a:p>
          <a:p>
            <a:pPr lvl="2"/>
            <a:r>
              <a:rPr lang="en-GB" noProof="0" dirty="0"/>
              <a:t>Second level</a:t>
            </a:r>
          </a:p>
          <a:p>
            <a:pPr lvl="3"/>
            <a:r>
              <a:rPr lang="en-GB" noProof="0" dirty="0"/>
              <a:t>Third level</a:t>
            </a:r>
          </a:p>
          <a:p>
            <a:pPr lvl="4"/>
            <a:r>
              <a:rPr lang="en-GB" noProof="0" dirty="0"/>
              <a:t>Fourth level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CC7D5FCA-61C2-3D42-A479-1E4907A7EF9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2638854" y="1212467"/>
            <a:ext cx="10613333" cy="20193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buNone/>
              <a:defRPr sz="6800">
                <a:solidFill>
                  <a:srgbClr val="00205B"/>
                </a:solidFill>
              </a:defRPr>
            </a:lvl1pPr>
          </a:lstStyle>
          <a:p>
            <a:pPr lvl="0"/>
            <a:r>
              <a:rPr lang="en-GB" noProof="0" dirty="0"/>
              <a:t>Heading</a:t>
            </a:r>
            <a:endParaRPr lang="en-NO" dirty="0"/>
          </a:p>
        </p:txBody>
      </p:sp>
      <p:sp>
        <p:nvSpPr>
          <p:cNvPr id="15" name="Text Placeholder 5">
            <a:extLst>
              <a:ext uri="{FF2B5EF4-FFF2-40B4-BE49-F238E27FC236}">
                <a16:creationId xmlns:a16="http://schemas.microsoft.com/office/drawing/2014/main" id="{4B652A5A-B035-FB40-8733-253867044462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804988" y="12700510"/>
            <a:ext cx="4754562" cy="26987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000">
                <a:solidFill>
                  <a:srgbClr val="00205B"/>
                </a:solidFill>
              </a:defRPr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GB" noProof="0" dirty="0"/>
              <a:t>Norwegian Communications Authority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A5D583-4477-8E45-9627-9E199A61E80D}"/>
              </a:ext>
            </a:extLst>
          </p:cNvPr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16F0BEBF-B9A7-9B4D-9BFA-85D0BBF351CC}"/>
              </a:ext>
            </a:extLst>
          </p:cNvPr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1AF27CFD-C38B-1749-8CB1-BEE8EDFBA797}"/>
              </a:ext>
            </a:extLst>
          </p:cNvPr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fld id="{75E98139-BDAB-FE4F-AC60-A291AB5DF0B5}" type="slidenum">
              <a:rPr lang="en-GB" noProof="0" smtClean="0"/>
              <a:pPr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20097024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- text abov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id="{F066A3AD-FF83-024B-889A-D1D91211DF36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1" y="2501901"/>
            <a:ext cx="24382413" cy="11214100"/>
          </a:xfrm>
          <a:custGeom>
            <a:avLst/>
            <a:gdLst>
              <a:gd name="connsiteX0" fmla="*/ 0 w 12192000"/>
              <a:gd name="connsiteY0" fmla="*/ 0 h 5607050"/>
              <a:gd name="connsiteX1" fmla="*/ 126762 w 12192000"/>
              <a:gd name="connsiteY1" fmla="*/ 0 h 5607050"/>
              <a:gd name="connsiteX2" fmla="*/ 126762 w 12192000"/>
              <a:gd name="connsiteY2" fmla="*/ 759519 h 5607050"/>
              <a:gd name="connsiteX3" fmla="*/ 12065237 w 12192000"/>
              <a:gd name="connsiteY3" fmla="*/ 759519 h 5607050"/>
              <a:gd name="connsiteX4" fmla="*/ 12065237 w 12192000"/>
              <a:gd name="connsiteY4" fmla="*/ 0 h 5607050"/>
              <a:gd name="connsiteX5" fmla="*/ 12192000 w 12192000"/>
              <a:gd name="connsiteY5" fmla="*/ 0 h 5607050"/>
              <a:gd name="connsiteX6" fmla="*/ 12192000 w 12192000"/>
              <a:gd name="connsiteY6" fmla="*/ 5607050 h 5607050"/>
              <a:gd name="connsiteX7" fmla="*/ 0 w 12192000"/>
              <a:gd name="connsiteY7" fmla="*/ 5607050 h 5607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607050">
                <a:moveTo>
                  <a:pt x="0" y="0"/>
                </a:moveTo>
                <a:lnTo>
                  <a:pt x="126762" y="0"/>
                </a:lnTo>
                <a:lnTo>
                  <a:pt x="126762" y="759519"/>
                </a:lnTo>
                <a:lnTo>
                  <a:pt x="12065237" y="759519"/>
                </a:lnTo>
                <a:lnTo>
                  <a:pt x="12065237" y="0"/>
                </a:lnTo>
                <a:lnTo>
                  <a:pt x="12192000" y="0"/>
                </a:lnTo>
                <a:lnTo>
                  <a:pt x="12192000" y="5607050"/>
                </a:lnTo>
                <a:lnTo>
                  <a:pt x="0" y="560705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to add image</a:t>
            </a:r>
          </a:p>
        </p:txBody>
      </p:sp>
      <p:sp>
        <p:nvSpPr>
          <p:cNvPr id="8" name="Text Placeholder 5">
            <a:extLst>
              <a:ext uri="{FF2B5EF4-FFF2-40B4-BE49-F238E27FC236}">
                <a16:creationId xmlns:a16="http://schemas.microsoft.com/office/drawing/2014/main" id="{F3F715D9-1843-1A4D-838D-83880ED43E77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804988" y="12700510"/>
            <a:ext cx="4754562" cy="26987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000">
                <a:solidFill>
                  <a:schemeClr val="bg1"/>
                </a:solidFill>
              </a:defRPr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GB" noProof="0" dirty="0"/>
              <a:t>Norwegian Communications Authority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08428F9-A3C9-0147-BDFC-062986619D6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527633" y="631824"/>
            <a:ext cx="14741410" cy="1975628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GB" noProof="0" dirty="0"/>
              <a:t>Heading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CD97BD-D9CC-3C4D-93FF-A67A5918EC1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527631" y="2607462"/>
            <a:ext cx="14741410" cy="8191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GB" noProof="0" dirty="0"/>
              <a:t>Subheading</a:t>
            </a:r>
          </a:p>
        </p:txBody>
      </p:sp>
      <p:pic>
        <p:nvPicPr>
          <p:cNvPr id="14" name="Picture Placeholder 9">
            <a:extLst>
              <a:ext uri="{FF2B5EF4-FFF2-40B4-BE49-F238E27FC236}">
                <a16:creationId xmlns:a16="http://schemas.microsoft.com/office/drawing/2014/main" id="{743AEC0F-6642-9949-9C47-C598792A195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 t="2300" b="2300"/>
          <a:stretch>
            <a:fillRect/>
          </a:stretch>
        </p:blipFill>
        <p:spPr>
          <a:xfrm>
            <a:off x="1489074" y="1383371"/>
            <a:ext cx="4779393" cy="1657349"/>
          </a:xfrm>
          <a:prstGeom prst="rect">
            <a:avLst/>
          </a:prstGeom>
          <a:noFill/>
        </p:spPr>
      </p:pic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3677A33-9030-CD48-8557-3B4EADF964B4}"/>
              </a:ext>
            </a:extLst>
          </p:cNvPr>
          <p:cNvSpPr>
            <a:spLocks noGrp="1"/>
          </p:cNvSpPr>
          <p:nvPr>
            <p:ph type="dt" sz="half" idx="24"/>
          </p:nvPr>
        </p:nvSpPr>
        <p:spPr>
          <a:blipFill>
            <a:blip r:embed="rId4"/>
            <a:stretch>
              <a:fillRect l="82000"/>
            </a:stretch>
          </a:blip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626D7155-AF8E-7E43-8C75-2B14D90B9A7B}"/>
              </a:ext>
            </a:extLst>
          </p:cNvPr>
          <p:cNvSpPr>
            <a:spLocks noGrp="1"/>
          </p:cNvSpPr>
          <p:nvPr>
            <p:ph type="ftr" sz="quarter" idx="2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D93D61B-2164-174D-86AA-01F66253F9FF}"/>
              </a:ext>
            </a:extLst>
          </p:cNvPr>
          <p:cNvSpPr>
            <a:spLocks noGrp="1"/>
          </p:cNvSpPr>
          <p:nvPr>
            <p:ph type="sldNum" sz="quarter" idx="2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5E98139-BDAB-FE4F-AC60-A291AB5DF0B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062717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- text on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>
            <a:extLst>
              <a:ext uri="{FF2B5EF4-FFF2-40B4-BE49-F238E27FC236}">
                <a16:creationId xmlns:a16="http://schemas.microsoft.com/office/drawing/2014/main" id="{6BD2E678-AE87-B048-9845-A27774C8A829}"/>
              </a:ext>
            </a:extLst>
          </p:cNvPr>
          <p:cNvSpPr/>
          <p:nvPr userDrawn="1"/>
        </p:nvSpPr>
        <p:spPr>
          <a:xfrm>
            <a:off x="1" y="2501901"/>
            <a:ext cx="24382413" cy="11214100"/>
          </a:xfrm>
          <a:custGeom>
            <a:avLst/>
            <a:gdLst>
              <a:gd name="connsiteX0" fmla="*/ 0 w 12192000"/>
              <a:gd name="connsiteY0" fmla="*/ 0 h 5607050"/>
              <a:gd name="connsiteX1" fmla="*/ 126762 w 12192000"/>
              <a:gd name="connsiteY1" fmla="*/ 0 h 5607050"/>
              <a:gd name="connsiteX2" fmla="*/ 126762 w 12192000"/>
              <a:gd name="connsiteY2" fmla="*/ 759519 h 5607050"/>
              <a:gd name="connsiteX3" fmla="*/ 12065237 w 12192000"/>
              <a:gd name="connsiteY3" fmla="*/ 759519 h 5607050"/>
              <a:gd name="connsiteX4" fmla="*/ 12065237 w 12192000"/>
              <a:gd name="connsiteY4" fmla="*/ 0 h 5607050"/>
              <a:gd name="connsiteX5" fmla="*/ 12192000 w 12192000"/>
              <a:gd name="connsiteY5" fmla="*/ 0 h 5607050"/>
              <a:gd name="connsiteX6" fmla="*/ 12192000 w 12192000"/>
              <a:gd name="connsiteY6" fmla="*/ 5607050 h 5607050"/>
              <a:gd name="connsiteX7" fmla="*/ 0 w 12192000"/>
              <a:gd name="connsiteY7" fmla="*/ 5607050 h 5607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607050">
                <a:moveTo>
                  <a:pt x="0" y="0"/>
                </a:moveTo>
                <a:lnTo>
                  <a:pt x="126762" y="0"/>
                </a:lnTo>
                <a:lnTo>
                  <a:pt x="126762" y="759519"/>
                </a:lnTo>
                <a:lnTo>
                  <a:pt x="12065237" y="759519"/>
                </a:lnTo>
                <a:lnTo>
                  <a:pt x="12065237" y="0"/>
                </a:lnTo>
                <a:lnTo>
                  <a:pt x="12192000" y="0"/>
                </a:lnTo>
                <a:lnTo>
                  <a:pt x="12192000" y="5607050"/>
                </a:lnTo>
                <a:lnTo>
                  <a:pt x="0" y="560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NO" sz="5400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5628A912-E8B1-854D-AECA-C531B8E80F51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1" y="2501901"/>
            <a:ext cx="24382413" cy="11214100"/>
          </a:xfrm>
          <a:custGeom>
            <a:avLst/>
            <a:gdLst>
              <a:gd name="connsiteX0" fmla="*/ 0 w 12192000"/>
              <a:gd name="connsiteY0" fmla="*/ 0 h 5607050"/>
              <a:gd name="connsiteX1" fmla="*/ 126762 w 12192000"/>
              <a:gd name="connsiteY1" fmla="*/ 0 h 5607050"/>
              <a:gd name="connsiteX2" fmla="*/ 126762 w 12192000"/>
              <a:gd name="connsiteY2" fmla="*/ 759519 h 5607050"/>
              <a:gd name="connsiteX3" fmla="*/ 12065237 w 12192000"/>
              <a:gd name="connsiteY3" fmla="*/ 759519 h 5607050"/>
              <a:gd name="connsiteX4" fmla="*/ 12065237 w 12192000"/>
              <a:gd name="connsiteY4" fmla="*/ 0 h 5607050"/>
              <a:gd name="connsiteX5" fmla="*/ 12192000 w 12192000"/>
              <a:gd name="connsiteY5" fmla="*/ 0 h 5607050"/>
              <a:gd name="connsiteX6" fmla="*/ 12192000 w 12192000"/>
              <a:gd name="connsiteY6" fmla="*/ 5607050 h 5607050"/>
              <a:gd name="connsiteX7" fmla="*/ 0 w 12192000"/>
              <a:gd name="connsiteY7" fmla="*/ 5607050 h 5607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607050">
                <a:moveTo>
                  <a:pt x="0" y="0"/>
                </a:moveTo>
                <a:lnTo>
                  <a:pt x="126762" y="0"/>
                </a:lnTo>
                <a:lnTo>
                  <a:pt x="126762" y="759519"/>
                </a:lnTo>
                <a:lnTo>
                  <a:pt x="12065237" y="759519"/>
                </a:lnTo>
                <a:lnTo>
                  <a:pt x="12065237" y="0"/>
                </a:lnTo>
                <a:lnTo>
                  <a:pt x="12192000" y="0"/>
                </a:lnTo>
                <a:lnTo>
                  <a:pt x="12192000" y="5607050"/>
                </a:lnTo>
                <a:lnTo>
                  <a:pt x="0" y="5607050"/>
                </a:lnTo>
                <a:close/>
              </a:path>
            </a:pathLst>
          </a:custGeom>
          <a:blipFill dpi="0" rotWithShape="1">
            <a:blip r:embed="rId2">
              <a:alphaModFix amt="50000"/>
            </a:blip>
            <a:srcRect/>
            <a:stretch>
              <a:fillRect/>
            </a:stretch>
          </a:blipFill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to add image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08428F9-A3C9-0147-BDFC-062986619D6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01299" y="5600990"/>
            <a:ext cx="14741410" cy="1975628"/>
          </a:xfrm>
        </p:spPr>
        <p:txBody>
          <a:bodyPr anchor="b">
            <a:normAutofit/>
          </a:bodyPr>
          <a:lstStyle>
            <a:lvl1pPr>
              <a:defRPr sz="8000">
                <a:solidFill>
                  <a:schemeClr val="bg1"/>
                </a:solidFill>
              </a:defRPr>
            </a:lvl1pPr>
          </a:lstStyle>
          <a:p>
            <a:r>
              <a:rPr lang="en-GB" noProof="0"/>
              <a:t>Heading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CD97BD-D9CC-3C4D-93FF-A67A5918EC1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301295" y="8164612"/>
            <a:ext cx="7830002" cy="28203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40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dirty="0"/>
              <a:t>Subheading</a:t>
            </a:r>
          </a:p>
        </p:txBody>
      </p:sp>
      <p:sp>
        <p:nvSpPr>
          <p:cNvPr id="8" name="Text Placeholder 5">
            <a:extLst>
              <a:ext uri="{FF2B5EF4-FFF2-40B4-BE49-F238E27FC236}">
                <a16:creationId xmlns:a16="http://schemas.microsoft.com/office/drawing/2014/main" id="{95FCE416-CE2B-E544-81FF-8A199AD303A9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804988" y="12700510"/>
            <a:ext cx="4754562" cy="26987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000">
                <a:solidFill>
                  <a:schemeClr val="bg1"/>
                </a:solidFill>
              </a:defRPr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GB" noProof="0" dirty="0"/>
              <a:t>Norwegian Communications Authority</a:t>
            </a:r>
          </a:p>
        </p:txBody>
      </p:sp>
      <p:pic>
        <p:nvPicPr>
          <p:cNvPr id="14" name="Picture Placeholder 9">
            <a:extLst>
              <a:ext uri="{FF2B5EF4-FFF2-40B4-BE49-F238E27FC236}">
                <a16:creationId xmlns:a16="http://schemas.microsoft.com/office/drawing/2014/main" id="{4E193E21-6333-F843-B58F-C394F562B39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 t="2300" b="2300"/>
          <a:stretch>
            <a:fillRect/>
          </a:stretch>
        </p:blipFill>
        <p:spPr>
          <a:xfrm>
            <a:off x="1489074" y="1383371"/>
            <a:ext cx="4779393" cy="1657349"/>
          </a:xfrm>
          <a:prstGeom prst="rect">
            <a:avLst/>
          </a:prstGeom>
          <a:noFill/>
        </p:spPr>
      </p:pic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0CE736F-F30F-B142-B325-4880A525E665}"/>
              </a:ext>
            </a:extLst>
          </p:cNvPr>
          <p:cNvSpPr>
            <a:spLocks noGrp="1"/>
          </p:cNvSpPr>
          <p:nvPr>
            <p:ph type="dt" sz="half" idx="22"/>
          </p:nvPr>
        </p:nvSpPr>
        <p:spPr>
          <a:blipFill>
            <a:blip r:embed="rId4"/>
            <a:stretch>
              <a:fillRect l="82000"/>
            </a:stretch>
          </a:blip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0DE5C2B0-22A0-6E41-96F4-8B7CB860797B}"/>
              </a:ext>
            </a:extLst>
          </p:cNvPr>
          <p:cNvSpPr>
            <a:spLocks noGrp="1"/>
          </p:cNvSpPr>
          <p:nvPr>
            <p:ph type="ftr" sz="quarter" idx="23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97C73065-376F-E24F-AEBB-F5B1E698AD6A}"/>
              </a:ext>
            </a:extLst>
          </p:cNvPr>
          <p:cNvSpPr>
            <a:spLocks noGrp="1"/>
          </p:cNvSpPr>
          <p:nvPr>
            <p:ph type="sldNum" sz="quarter" idx="2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5E98139-BDAB-FE4F-AC60-A291AB5DF0B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28410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image left (dark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FA889588-8678-474F-B82F-D98E6BE60817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11" y="0"/>
            <a:ext cx="10089494" cy="13716000"/>
          </a:xfrm>
          <a:custGeom>
            <a:avLst/>
            <a:gdLst>
              <a:gd name="connsiteX0" fmla="*/ 0 w 5045075"/>
              <a:gd name="connsiteY0" fmla="*/ 0 h 6858000"/>
              <a:gd name="connsiteX1" fmla="*/ 5045075 w 5045075"/>
              <a:gd name="connsiteY1" fmla="*/ 0 h 6858000"/>
              <a:gd name="connsiteX2" fmla="*/ 5045075 w 5045075"/>
              <a:gd name="connsiteY2" fmla="*/ 130323 h 6858000"/>
              <a:gd name="connsiteX3" fmla="*/ 4263081 w 5045075"/>
              <a:gd name="connsiteY3" fmla="*/ 130323 h 6858000"/>
              <a:gd name="connsiteX4" fmla="*/ 4263081 w 5045075"/>
              <a:gd name="connsiteY4" fmla="*/ 6727677 h 6858000"/>
              <a:gd name="connsiteX5" fmla="*/ 5045075 w 5045075"/>
              <a:gd name="connsiteY5" fmla="*/ 6727677 h 6858000"/>
              <a:gd name="connsiteX6" fmla="*/ 5045075 w 5045075"/>
              <a:gd name="connsiteY6" fmla="*/ 6858000 h 6858000"/>
              <a:gd name="connsiteX7" fmla="*/ 0 w 5045075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45075" h="6858000">
                <a:moveTo>
                  <a:pt x="0" y="0"/>
                </a:moveTo>
                <a:lnTo>
                  <a:pt x="5045075" y="0"/>
                </a:lnTo>
                <a:lnTo>
                  <a:pt x="5045075" y="130323"/>
                </a:lnTo>
                <a:lnTo>
                  <a:pt x="4263081" y="130323"/>
                </a:lnTo>
                <a:lnTo>
                  <a:pt x="4263081" y="6727677"/>
                </a:lnTo>
                <a:lnTo>
                  <a:pt x="5045075" y="6727677"/>
                </a:lnTo>
                <a:lnTo>
                  <a:pt x="5045075" y="6858000"/>
                </a:lnTo>
                <a:lnTo>
                  <a:pt x="0" y="685800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to</a:t>
            </a:r>
            <a:br>
              <a:rPr lang="en-GB" noProof="0" dirty="0"/>
            </a:br>
            <a:r>
              <a:rPr lang="en-GB" noProof="0" dirty="0"/>
              <a:t>add image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08428F9-A3C9-0147-BDFC-062986619D6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700911" y="1359262"/>
            <a:ext cx="13225694" cy="1975628"/>
          </a:xfrm>
        </p:spPr>
        <p:txBody>
          <a:bodyPr anchor="t">
            <a:normAutofit/>
          </a:bodyPr>
          <a:lstStyle>
            <a:lvl1pPr>
              <a:defRPr sz="6800"/>
            </a:lvl1pPr>
          </a:lstStyle>
          <a:p>
            <a:r>
              <a:rPr lang="en-GB" noProof="0" dirty="0"/>
              <a:t>Heading</a:t>
            </a:r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06EE07CF-1785-C649-BCD1-E44FAE86AFE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9681069" y="3535750"/>
            <a:ext cx="13225694" cy="77319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marR="0" indent="0" algn="l" defTabSz="1828663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999"/>
            </a:lvl1pPr>
            <a:lvl2pPr marL="1371497" marR="0" indent="-457166" algn="l" defTabSz="1828663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2pPr>
            <a:lvl3pPr marL="2285829" marR="0" indent="-457166" algn="l" defTabSz="1828663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3999"/>
            </a:lvl3pPr>
            <a:lvl4pPr marL="3200160" marR="0" indent="-457166" algn="l" defTabSz="1828663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3999"/>
            </a:lvl4pPr>
            <a:lvl5pPr marL="4114491" marR="0" indent="-457166" algn="l" defTabSz="1828663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3999"/>
            </a:lvl5pPr>
          </a:lstStyle>
          <a:p>
            <a:pPr lvl="0"/>
            <a:r>
              <a:rPr lang="en-GB" noProof="0" dirty="0"/>
              <a:t>This is a dummy text</a:t>
            </a:r>
          </a:p>
          <a:p>
            <a:pPr lvl="1"/>
            <a:r>
              <a:rPr lang="en-GB" noProof="0" dirty="0"/>
              <a:t>First level</a:t>
            </a:r>
          </a:p>
          <a:p>
            <a:pPr lvl="2"/>
            <a:r>
              <a:rPr lang="en-GB" noProof="0" dirty="0"/>
              <a:t>Second level</a:t>
            </a:r>
          </a:p>
          <a:p>
            <a:pPr lvl="3"/>
            <a:r>
              <a:rPr lang="en-GB" noProof="0" dirty="0"/>
              <a:t>Third level</a:t>
            </a:r>
          </a:p>
          <a:p>
            <a:pPr lvl="4"/>
            <a:r>
              <a:rPr lang="en-GB" noProof="0" dirty="0"/>
              <a:t>Fourth level</a:t>
            </a:r>
          </a:p>
        </p:txBody>
      </p:sp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4E457A2F-C549-7C41-9FEE-4966E3081F52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804988" y="12700510"/>
            <a:ext cx="4754562" cy="26987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000">
                <a:solidFill>
                  <a:schemeClr val="bg1"/>
                </a:solidFill>
              </a:defRPr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GB" noProof="0" dirty="0"/>
              <a:t>Norwegian Communications Authority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0E493B-57E7-0047-8649-AFC76462F8C6}"/>
              </a:ext>
            </a:extLst>
          </p:cNvPr>
          <p:cNvSpPr>
            <a:spLocks noGrp="1"/>
          </p:cNvSpPr>
          <p:nvPr>
            <p:ph type="dt" sz="half" idx="24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80D1836-3B89-7840-93C5-F84B7B289D69}"/>
              </a:ext>
            </a:extLst>
          </p:cNvPr>
          <p:cNvSpPr>
            <a:spLocks noGrp="1"/>
          </p:cNvSpPr>
          <p:nvPr>
            <p:ph type="ftr" sz="quarter" idx="25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AB9C17F5-7572-E342-8639-2A8CA74A657C}"/>
              </a:ext>
            </a:extLst>
          </p:cNvPr>
          <p:cNvSpPr>
            <a:spLocks noGrp="1"/>
          </p:cNvSpPr>
          <p:nvPr>
            <p:ph type="sldNum" sz="quarter" idx="2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5E98139-BDAB-FE4F-AC60-A291AB5DF0B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6277803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image left (ligh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71147195-CA38-344C-908F-44DB98721577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11" y="0"/>
            <a:ext cx="10089494" cy="13716000"/>
          </a:xfrm>
          <a:custGeom>
            <a:avLst/>
            <a:gdLst>
              <a:gd name="connsiteX0" fmla="*/ 0 w 5045075"/>
              <a:gd name="connsiteY0" fmla="*/ 0 h 6858000"/>
              <a:gd name="connsiteX1" fmla="*/ 5045075 w 5045075"/>
              <a:gd name="connsiteY1" fmla="*/ 0 h 6858000"/>
              <a:gd name="connsiteX2" fmla="*/ 5045075 w 5045075"/>
              <a:gd name="connsiteY2" fmla="*/ 130323 h 6858000"/>
              <a:gd name="connsiteX3" fmla="*/ 4263081 w 5045075"/>
              <a:gd name="connsiteY3" fmla="*/ 130323 h 6858000"/>
              <a:gd name="connsiteX4" fmla="*/ 4263081 w 5045075"/>
              <a:gd name="connsiteY4" fmla="*/ 6727677 h 6858000"/>
              <a:gd name="connsiteX5" fmla="*/ 5045075 w 5045075"/>
              <a:gd name="connsiteY5" fmla="*/ 6727677 h 6858000"/>
              <a:gd name="connsiteX6" fmla="*/ 5045075 w 5045075"/>
              <a:gd name="connsiteY6" fmla="*/ 6858000 h 6858000"/>
              <a:gd name="connsiteX7" fmla="*/ 0 w 5045075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45075" h="6858000">
                <a:moveTo>
                  <a:pt x="0" y="0"/>
                </a:moveTo>
                <a:lnTo>
                  <a:pt x="5045075" y="0"/>
                </a:lnTo>
                <a:lnTo>
                  <a:pt x="5045075" y="130323"/>
                </a:lnTo>
                <a:lnTo>
                  <a:pt x="4263081" y="130323"/>
                </a:lnTo>
                <a:lnTo>
                  <a:pt x="4263081" y="6727677"/>
                </a:lnTo>
                <a:lnTo>
                  <a:pt x="5045075" y="6727677"/>
                </a:lnTo>
                <a:lnTo>
                  <a:pt x="5045075" y="6858000"/>
                </a:lnTo>
                <a:lnTo>
                  <a:pt x="0" y="685800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to</a:t>
            </a:r>
            <a:br>
              <a:rPr lang="en-GB" noProof="0" dirty="0"/>
            </a:br>
            <a:r>
              <a:rPr lang="en-GB" noProof="0" dirty="0"/>
              <a:t>add image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A00971C3-B7D6-3F4E-9A44-EF46BB8D60D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700911" y="1359262"/>
            <a:ext cx="13225694" cy="1975628"/>
          </a:xfrm>
        </p:spPr>
        <p:txBody>
          <a:bodyPr anchor="t">
            <a:normAutofit/>
          </a:bodyPr>
          <a:lstStyle>
            <a:lvl1pPr>
              <a:defRPr sz="6800"/>
            </a:lvl1pPr>
          </a:lstStyle>
          <a:p>
            <a:r>
              <a:rPr lang="en-GB" noProof="0" dirty="0"/>
              <a:t>Heading</a:t>
            </a:r>
            <a:endParaRPr lang="nb-NO" noProof="0" dirty="0"/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38E054A1-A8E0-B448-AD4C-89174C17186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9681069" y="3535750"/>
            <a:ext cx="13225694" cy="77319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marR="0" indent="0" algn="l" defTabSz="1828663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999"/>
            </a:lvl1pPr>
            <a:lvl2pPr marL="1371497" marR="0" indent="-457166" algn="l" defTabSz="1828663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2pPr>
            <a:lvl3pPr marL="2285829" marR="0" indent="-457166" algn="l" defTabSz="1828663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3999"/>
            </a:lvl3pPr>
            <a:lvl4pPr marL="3200160" marR="0" indent="-457166" algn="l" defTabSz="1828663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3999"/>
            </a:lvl4pPr>
            <a:lvl5pPr marL="4114491" marR="0" indent="-457166" algn="l" defTabSz="1828663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3999"/>
            </a:lvl5pPr>
          </a:lstStyle>
          <a:p>
            <a:pPr lvl="0"/>
            <a:r>
              <a:rPr lang="en-GB" noProof="0" dirty="0"/>
              <a:t>This is a dummy text</a:t>
            </a:r>
          </a:p>
          <a:p>
            <a:pPr lvl="1"/>
            <a:r>
              <a:rPr lang="en-GB" noProof="0" dirty="0"/>
              <a:t>First level</a:t>
            </a:r>
          </a:p>
          <a:p>
            <a:pPr lvl="2"/>
            <a:r>
              <a:rPr lang="en-GB" noProof="0" dirty="0"/>
              <a:t>Second level</a:t>
            </a:r>
          </a:p>
          <a:p>
            <a:pPr lvl="3"/>
            <a:r>
              <a:rPr lang="en-GB" noProof="0" dirty="0"/>
              <a:t>Third level</a:t>
            </a:r>
          </a:p>
          <a:p>
            <a:pPr lvl="4"/>
            <a:r>
              <a:rPr lang="en-GB" noProof="0" dirty="0"/>
              <a:t>Fourth level</a:t>
            </a:r>
          </a:p>
        </p:txBody>
      </p:sp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F60986F6-0DD8-0642-AB11-4762D3F660D6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804988" y="12700510"/>
            <a:ext cx="4754562" cy="26987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000">
                <a:solidFill>
                  <a:srgbClr val="00205B"/>
                </a:solidFill>
              </a:defRPr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GB" noProof="0" dirty="0"/>
              <a:t>Norwegian Communications Authority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E7B08D0-ACF5-CC48-99AA-A387840D3E56}"/>
              </a:ext>
            </a:extLst>
          </p:cNvPr>
          <p:cNvSpPr>
            <a:spLocks noGrp="1"/>
          </p:cNvSpPr>
          <p:nvPr>
            <p:ph type="dt" sz="half" idx="24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28E48D2-444C-F544-BB89-A0C53279E0DF}"/>
              </a:ext>
            </a:extLst>
          </p:cNvPr>
          <p:cNvSpPr>
            <a:spLocks noGrp="1"/>
          </p:cNvSpPr>
          <p:nvPr>
            <p:ph type="ftr" sz="quarter" idx="25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7BA81C-5331-2D4B-A7C3-CAF542D358F9}"/>
              </a:ext>
            </a:extLst>
          </p:cNvPr>
          <p:cNvSpPr>
            <a:spLocks noGrp="1"/>
          </p:cNvSpPr>
          <p:nvPr>
            <p:ph type="sldNum" sz="quarter" idx="26"/>
          </p:nvPr>
        </p:nvSpPr>
        <p:spPr/>
        <p:txBody>
          <a:bodyPr/>
          <a:lstStyle/>
          <a:p>
            <a:fld id="{75E98139-BDAB-FE4F-AC60-A291AB5DF0B5}" type="slidenum">
              <a:rPr lang="en-GB" noProof="0" smtClean="0"/>
              <a:pPr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19792008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image right (dark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8428F9-A3C9-0147-BDFC-062986619D6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86771" y="1212465"/>
            <a:ext cx="13538929" cy="1975628"/>
          </a:xfrm>
        </p:spPr>
        <p:txBody>
          <a:bodyPr>
            <a:normAutofit/>
          </a:bodyPr>
          <a:lstStyle>
            <a:lvl1pPr>
              <a:defRPr sz="6800"/>
            </a:lvl1pPr>
          </a:lstStyle>
          <a:p>
            <a:r>
              <a:rPr lang="en-GB" noProof="0" dirty="0"/>
              <a:t>Heading</a:t>
            </a:r>
            <a:endParaRPr lang="en-NO" dirty="0"/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06EE07CF-1785-C649-BCD1-E44FAE86AFE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186771" y="3419136"/>
            <a:ext cx="13538929" cy="77319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marR="0" indent="0" algn="l" defTabSz="1828663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999"/>
            </a:lvl1pPr>
            <a:lvl2pPr marL="1371497" marR="0" indent="-457166" algn="l" defTabSz="1828663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2pPr>
            <a:lvl3pPr marL="2285829" marR="0" indent="-457166" algn="l" defTabSz="1828663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3999"/>
            </a:lvl3pPr>
            <a:lvl4pPr marL="3200160" marR="0" indent="-457166" algn="l" defTabSz="1828663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3999"/>
            </a:lvl4pPr>
            <a:lvl5pPr marL="4114491" marR="0" indent="-457166" algn="l" defTabSz="1828663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3999"/>
            </a:lvl5pPr>
          </a:lstStyle>
          <a:p>
            <a:pPr lvl="0"/>
            <a:r>
              <a:rPr lang="en-GB" noProof="0" dirty="0"/>
              <a:t>This is a dummy text</a:t>
            </a:r>
          </a:p>
          <a:p>
            <a:pPr lvl="1"/>
            <a:r>
              <a:rPr lang="en-GB" noProof="0" dirty="0"/>
              <a:t>First level</a:t>
            </a:r>
          </a:p>
          <a:p>
            <a:pPr lvl="2"/>
            <a:r>
              <a:rPr lang="en-GB" noProof="0" dirty="0"/>
              <a:t>Second level</a:t>
            </a:r>
          </a:p>
          <a:p>
            <a:pPr lvl="3"/>
            <a:r>
              <a:rPr lang="en-GB" noProof="0" dirty="0"/>
              <a:t>Third level</a:t>
            </a:r>
          </a:p>
          <a:p>
            <a:pPr lvl="4"/>
            <a:r>
              <a:rPr lang="en-GB" noProof="0" dirty="0"/>
              <a:t>Fourth level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20F7BFEA-09A2-BA48-85D5-908C5B145508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22613075" y="12123324"/>
            <a:ext cx="999999" cy="960852"/>
          </a:xfrm>
          <a:prstGeom prst="rect">
            <a:avLst/>
          </a:prstGeo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NO" dirty="0"/>
              <a:t> </a:t>
            </a:r>
          </a:p>
        </p:txBody>
      </p:sp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1104D4E6-9614-B349-BD2A-839B884217ED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14277047" y="0"/>
            <a:ext cx="10105366" cy="13716000"/>
          </a:xfrm>
          <a:custGeom>
            <a:avLst/>
            <a:gdLst>
              <a:gd name="connsiteX0" fmla="*/ 0 w 5053012"/>
              <a:gd name="connsiteY0" fmla="*/ 0 h 6858000"/>
              <a:gd name="connsiteX1" fmla="*/ 5053012 w 5053012"/>
              <a:gd name="connsiteY1" fmla="*/ 0 h 6858000"/>
              <a:gd name="connsiteX2" fmla="*/ 5053012 w 5053012"/>
              <a:gd name="connsiteY2" fmla="*/ 6858000 h 6858000"/>
              <a:gd name="connsiteX3" fmla="*/ 0 w 5053012"/>
              <a:gd name="connsiteY3" fmla="*/ 6858000 h 6858000"/>
              <a:gd name="connsiteX4" fmla="*/ 0 w 5053012"/>
              <a:gd name="connsiteY4" fmla="*/ 6727677 h 6858000"/>
              <a:gd name="connsiteX5" fmla="*/ 806407 w 5053012"/>
              <a:gd name="connsiteY5" fmla="*/ 6727677 h 6858000"/>
              <a:gd name="connsiteX6" fmla="*/ 806407 w 5053012"/>
              <a:gd name="connsiteY6" fmla="*/ 130323 h 6858000"/>
              <a:gd name="connsiteX7" fmla="*/ 0 w 5053012"/>
              <a:gd name="connsiteY7" fmla="*/ 13032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53012" h="6858000">
                <a:moveTo>
                  <a:pt x="0" y="0"/>
                </a:moveTo>
                <a:lnTo>
                  <a:pt x="5053012" y="0"/>
                </a:lnTo>
                <a:lnTo>
                  <a:pt x="5053012" y="6858000"/>
                </a:lnTo>
                <a:lnTo>
                  <a:pt x="0" y="6858000"/>
                </a:lnTo>
                <a:lnTo>
                  <a:pt x="0" y="6727677"/>
                </a:lnTo>
                <a:lnTo>
                  <a:pt x="806407" y="6727677"/>
                </a:lnTo>
                <a:lnTo>
                  <a:pt x="806407" y="130323"/>
                </a:lnTo>
                <a:lnTo>
                  <a:pt x="0" y="130323"/>
                </a:lnTo>
                <a:close/>
              </a:path>
            </a:pathLst>
          </a:custGeom>
          <a:blipFill>
            <a:blip r:embed="rId3"/>
            <a:stretch>
              <a:fillRect/>
            </a:stretch>
          </a:blipFill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to</a:t>
            </a:r>
            <a:br>
              <a:rPr lang="en-GB" noProof="0" dirty="0"/>
            </a:br>
            <a:r>
              <a:rPr lang="en-GB" noProof="0" dirty="0"/>
              <a:t>add image</a:t>
            </a:r>
          </a:p>
        </p:txBody>
      </p:sp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57503D8C-D8F6-F84C-94F9-9B68F59BC363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804988" y="12700510"/>
            <a:ext cx="4754562" cy="26987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000">
                <a:solidFill>
                  <a:srgbClr val="00205B"/>
                </a:solidFill>
              </a:defRPr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GB" noProof="0" dirty="0"/>
              <a:t>Norwegian Communications Authority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30826CC-1DE4-9B46-8880-37168E0A3DAA}"/>
              </a:ext>
            </a:extLst>
          </p:cNvPr>
          <p:cNvSpPr>
            <a:spLocks noGrp="1"/>
          </p:cNvSpPr>
          <p:nvPr>
            <p:ph type="dt" sz="half" idx="24"/>
          </p:nvPr>
        </p:nvSpPr>
        <p:spPr>
          <a:blipFill>
            <a:blip r:embed="rId2"/>
            <a:stretch>
              <a:fillRect l="82000"/>
            </a:stretch>
          </a:blip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861F764-44B5-4940-BF94-4A35FBBEEF77}"/>
              </a:ext>
            </a:extLst>
          </p:cNvPr>
          <p:cNvSpPr>
            <a:spLocks noGrp="1"/>
          </p:cNvSpPr>
          <p:nvPr>
            <p:ph type="ftr" sz="quarter" idx="25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800BD27-1A13-A742-943E-2C46AA6B4C29}"/>
              </a:ext>
            </a:extLst>
          </p:cNvPr>
          <p:cNvSpPr>
            <a:spLocks noGrp="1"/>
          </p:cNvSpPr>
          <p:nvPr>
            <p:ph type="sldNum" sz="quarter" idx="26"/>
          </p:nvPr>
        </p:nvSpPr>
        <p:spPr/>
        <p:txBody>
          <a:bodyPr/>
          <a:lstStyle/>
          <a:p>
            <a:fld id="{75E98139-BDAB-FE4F-AC60-A291AB5DF0B5}" type="slidenum">
              <a:rPr lang="en-GB" noProof="0" smtClean="0"/>
              <a:pPr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63142334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image right (ligh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79664EFD-350D-5440-8709-F9EA761E4718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14277047" y="0"/>
            <a:ext cx="10105366" cy="13716000"/>
          </a:xfrm>
          <a:custGeom>
            <a:avLst/>
            <a:gdLst>
              <a:gd name="connsiteX0" fmla="*/ 0 w 5053012"/>
              <a:gd name="connsiteY0" fmla="*/ 0 h 6858000"/>
              <a:gd name="connsiteX1" fmla="*/ 5053012 w 5053012"/>
              <a:gd name="connsiteY1" fmla="*/ 0 h 6858000"/>
              <a:gd name="connsiteX2" fmla="*/ 5053012 w 5053012"/>
              <a:gd name="connsiteY2" fmla="*/ 6858000 h 6858000"/>
              <a:gd name="connsiteX3" fmla="*/ 0 w 5053012"/>
              <a:gd name="connsiteY3" fmla="*/ 6858000 h 6858000"/>
              <a:gd name="connsiteX4" fmla="*/ 0 w 5053012"/>
              <a:gd name="connsiteY4" fmla="*/ 6727677 h 6858000"/>
              <a:gd name="connsiteX5" fmla="*/ 806407 w 5053012"/>
              <a:gd name="connsiteY5" fmla="*/ 6727677 h 6858000"/>
              <a:gd name="connsiteX6" fmla="*/ 806407 w 5053012"/>
              <a:gd name="connsiteY6" fmla="*/ 130323 h 6858000"/>
              <a:gd name="connsiteX7" fmla="*/ 0 w 5053012"/>
              <a:gd name="connsiteY7" fmla="*/ 13032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53012" h="6858000">
                <a:moveTo>
                  <a:pt x="0" y="0"/>
                </a:moveTo>
                <a:lnTo>
                  <a:pt x="5053012" y="0"/>
                </a:lnTo>
                <a:lnTo>
                  <a:pt x="5053012" y="6858000"/>
                </a:lnTo>
                <a:lnTo>
                  <a:pt x="0" y="6858000"/>
                </a:lnTo>
                <a:lnTo>
                  <a:pt x="0" y="6727677"/>
                </a:lnTo>
                <a:lnTo>
                  <a:pt x="806407" y="6727677"/>
                </a:lnTo>
                <a:lnTo>
                  <a:pt x="806407" y="130323"/>
                </a:lnTo>
                <a:lnTo>
                  <a:pt x="0" y="130323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to</a:t>
            </a:r>
            <a:br>
              <a:rPr lang="en-GB" noProof="0" dirty="0"/>
            </a:br>
            <a:r>
              <a:rPr lang="en-GB" noProof="0" dirty="0"/>
              <a:t>add image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4D847606-31F9-C247-8240-135C0232DF9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86771" y="1212465"/>
            <a:ext cx="13538929" cy="1975628"/>
          </a:xfrm>
        </p:spPr>
        <p:txBody>
          <a:bodyPr>
            <a:normAutofit/>
          </a:bodyPr>
          <a:lstStyle>
            <a:lvl1pPr>
              <a:defRPr sz="6800"/>
            </a:lvl1pPr>
          </a:lstStyle>
          <a:p>
            <a:r>
              <a:rPr lang="en-GB" noProof="0" dirty="0"/>
              <a:t>Heading</a:t>
            </a:r>
            <a:endParaRPr lang="en-NO" dirty="0"/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338BA05E-1029-2E47-8700-4522844C3B7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186771" y="3419136"/>
            <a:ext cx="13538929" cy="77319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marR="0" indent="0" algn="l" defTabSz="1828663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999"/>
            </a:lvl1pPr>
            <a:lvl2pPr marL="1371497" marR="0" indent="-457166" algn="l" defTabSz="1828663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2pPr>
            <a:lvl3pPr marL="2285829" marR="0" indent="-457166" algn="l" defTabSz="1828663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3999"/>
            </a:lvl3pPr>
            <a:lvl4pPr marL="3200160" marR="0" indent="-457166" algn="l" defTabSz="1828663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3999"/>
            </a:lvl4pPr>
            <a:lvl5pPr marL="4114491" marR="0" indent="-457166" algn="l" defTabSz="1828663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3999"/>
            </a:lvl5pPr>
          </a:lstStyle>
          <a:p>
            <a:pPr lvl="0"/>
            <a:r>
              <a:rPr lang="en-GB" noProof="0" dirty="0"/>
              <a:t>This is a dummy text</a:t>
            </a:r>
          </a:p>
          <a:p>
            <a:pPr lvl="1"/>
            <a:r>
              <a:rPr lang="en-GB" noProof="0" dirty="0"/>
              <a:t>First level</a:t>
            </a:r>
          </a:p>
          <a:p>
            <a:pPr lvl="2"/>
            <a:r>
              <a:rPr lang="en-GB" noProof="0" dirty="0"/>
              <a:t>Second level</a:t>
            </a:r>
          </a:p>
          <a:p>
            <a:pPr lvl="3"/>
            <a:r>
              <a:rPr lang="en-GB" noProof="0" dirty="0"/>
              <a:t>Third level</a:t>
            </a:r>
          </a:p>
          <a:p>
            <a:pPr lvl="4"/>
            <a:r>
              <a:rPr lang="en-GB" noProof="0" dirty="0"/>
              <a:t>Fourth level</a:t>
            </a:r>
          </a:p>
        </p:txBody>
      </p:sp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5435B9F0-71A3-1E42-BE73-012FA50B860A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804988" y="12700510"/>
            <a:ext cx="4754562" cy="26987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000">
                <a:solidFill>
                  <a:srgbClr val="00205B"/>
                </a:solidFill>
              </a:defRPr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GB" noProof="0" dirty="0"/>
              <a:t>Norwegian Communications Authority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BFCFE84-43CA-2D4D-AF3A-A479B053E3CA}"/>
              </a:ext>
            </a:extLst>
          </p:cNvPr>
          <p:cNvSpPr>
            <a:spLocks noGrp="1"/>
          </p:cNvSpPr>
          <p:nvPr>
            <p:ph type="dt" sz="half" idx="24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3D6EE1C-FBCB-5343-80C5-9A2D9E4DA3F5}"/>
              </a:ext>
            </a:extLst>
          </p:cNvPr>
          <p:cNvSpPr>
            <a:spLocks noGrp="1"/>
          </p:cNvSpPr>
          <p:nvPr>
            <p:ph type="ftr" sz="quarter" idx="25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F61974-2000-7B45-8246-7827D6FC2623}"/>
              </a:ext>
            </a:extLst>
          </p:cNvPr>
          <p:cNvSpPr>
            <a:spLocks noGrp="1"/>
          </p:cNvSpPr>
          <p:nvPr>
            <p:ph type="sldNum" sz="quarter" idx="26"/>
          </p:nvPr>
        </p:nvSpPr>
        <p:spPr/>
        <p:txBody>
          <a:bodyPr/>
          <a:lstStyle/>
          <a:p>
            <a:fld id="{75E98139-BDAB-FE4F-AC60-A291AB5DF0B5}" type="slidenum">
              <a:rPr lang="en-GB" noProof="0" smtClean="0"/>
              <a:pPr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27161423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full video (dark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Media Placeholder 11">
            <a:extLst>
              <a:ext uri="{FF2B5EF4-FFF2-40B4-BE49-F238E27FC236}">
                <a16:creationId xmlns:a16="http://schemas.microsoft.com/office/drawing/2014/main" id="{D250F693-8722-4C43-ADE7-E0730F125B70}"/>
              </a:ext>
            </a:extLst>
          </p:cNvPr>
          <p:cNvSpPr>
            <a:spLocks noGrp="1"/>
          </p:cNvSpPr>
          <p:nvPr>
            <p:ph type="media" sz="quarter" idx="13" hasCustomPrompt="1"/>
          </p:nvPr>
        </p:nvSpPr>
        <p:spPr>
          <a:xfrm>
            <a:off x="4" y="0"/>
            <a:ext cx="24382413" cy="13716000"/>
          </a:xfrm>
          <a:prstGeom prst="rect">
            <a:avLst/>
          </a:prstGeom>
          <a:solidFill>
            <a:srgbClr val="00205B"/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to</a:t>
            </a:r>
            <a:br>
              <a:rPr lang="en-GB" noProof="0" dirty="0"/>
            </a:br>
            <a:r>
              <a:rPr lang="en-GB" noProof="0" dirty="0"/>
              <a:t>add video</a:t>
            </a:r>
          </a:p>
        </p:txBody>
      </p:sp>
      <p:sp>
        <p:nvSpPr>
          <p:cNvPr id="7" name="Text Placeholder 5">
            <a:extLst>
              <a:ext uri="{FF2B5EF4-FFF2-40B4-BE49-F238E27FC236}">
                <a16:creationId xmlns:a16="http://schemas.microsoft.com/office/drawing/2014/main" id="{E00C0508-A923-0D45-A049-CFC7F7442737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804988" y="12700510"/>
            <a:ext cx="4754562" cy="26987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000">
                <a:solidFill>
                  <a:schemeClr val="bg1"/>
                </a:solidFill>
              </a:defRPr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GB" noProof="0" dirty="0"/>
              <a:t>Norwegian Communications Authority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A473B327-761E-7749-A5EA-AD7CEC5D016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01299" y="3932210"/>
            <a:ext cx="14741410" cy="1975628"/>
          </a:xfrm>
        </p:spPr>
        <p:txBody>
          <a:bodyPr anchor="b">
            <a:normAutofit/>
          </a:bodyPr>
          <a:lstStyle>
            <a:lvl1pPr>
              <a:defRPr sz="8000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Heading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01230289-DD24-C84A-9906-967BA883B9F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301295" y="6495832"/>
            <a:ext cx="7830002" cy="28203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40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dirty="0"/>
              <a:t>Subheading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53B5CE-C22C-3241-A633-2E5E472A8D1B}"/>
              </a:ext>
            </a:extLst>
          </p:cNvPr>
          <p:cNvSpPr>
            <a:spLocks noGrp="1"/>
          </p:cNvSpPr>
          <p:nvPr>
            <p:ph type="dt" sz="half" idx="21"/>
          </p:nvPr>
        </p:nvSpPr>
        <p:spPr>
          <a:blipFill>
            <a:blip r:embed="rId2"/>
            <a:stretch>
              <a:fillRect l="82000"/>
            </a:stretch>
          </a:blip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05D3D8-A480-F841-9BD2-5F6CCD48AAA0}"/>
              </a:ext>
            </a:extLst>
          </p:cNvPr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7C9A25B-A0D2-DF4E-B8AE-C08FDAF881E9}"/>
              </a:ext>
            </a:extLst>
          </p:cNvPr>
          <p:cNvSpPr>
            <a:spLocks noGrp="1"/>
          </p:cNvSpPr>
          <p:nvPr>
            <p:ph type="sldNum" sz="quarter" idx="23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5E98139-BDAB-FE4F-AC60-A291AB5DF0B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9002834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full video (ligh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Media Placeholder 11">
            <a:extLst>
              <a:ext uri="{FF2B5EF4-FFF2-40B4-BE49-F238E27FC236}">
                <a16:creationId xmlns:a16="http://schemas.microsoft.com/office/drawing/2014/main" id="{D250F693-8722-4C43-ADE7-E0730F125B70}"/>
              </a:ext>
            </a:extLst>
          </p:cNvPr>
          <p:cNvSpPr>
            <a:spLocks noGrp="1"/>
          </p:cNvSpPr>
          <p:nvPr>
            <p:ph type="media" sz="quarter" idx="13" hasCustomPrompt="1"/>
          </p:nvPr>
        </p:nvSpPr>
        <p:spPr>
          <a:xfrm>
            <a:off x="4" y="0"/>
            <a:ext cx="24382413" cy="13716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rgbClr val="00205B"/>
                </a:solidFill>
              </a:defRPr>
            </a:lvl1pPr>
          </a:lstStyle>
          <a:p>
            <a:r>
              <a:rPr lang="en-GB" noProof="0" dirty="0"/>
              <a:t>Click to</a:t>
            </a:r>
            <a:br>
              <a:rPr lang="en-GB" noProof="0" dirty="0"/>
            </a:br>
            <a:r>
              <a:rPr lang="en-GB" noProof="0" dirty="0"/>
              <a:t>add video</a:t>
            </a:r>
          </a:p>
        </p:txBody>
      </p:sp>
      <p:sp>
        <p:nvSpPr>
          <p:cNvPr id="7" name="Text Placeholder 5">
            <a:extLst>
              <a:ext uri="{FF2B5EF4-FFF2-40B4-BE49-F238E27FC236}">
                <a16:creationId xmlns:a16="http://schemas.microsoft.com/office/drawing/2014/main" id="{464AFF72-6FB0-7B43-919F-0EC291A7CA40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804988" y="12700510"/>
            <a:ext cx="4754562" cy="26987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000">
                <a:solidFill>
                  <a:srgbClr val="00205B"/>
                </a:solidFill>
              </a:defRPr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GB" noProof="0" dirty="0"/>
              <a:t>Norwegian Communications Authority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8F7F1736-36AB-DA42-967E-9906BAD8B2C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01299" y="3932210"/>
            <a:ext cx="14741410" cy="1975628"/>
          </a:xfrm>
        </p:spPr>
        <p:txBody>
          <a:bodyPr anchor="b">
            <a:normAutofit/>
          </a:bodyPr>
          <a:lstStyle>
            <a:lvl1pPr>
              <a:defRPr sz="8000">
                <a:solidFill>
                  <a:srgbClr val="002060"/>
                </a:solidFill>
              </a:defRPr>
            </a:lvl1pPr>
          </a:lstStyle>
          <a:p>
            <a:r>
              <a:rPr lang="en-GB" noProof="0" dirty="0"/>
              <a:t>Heading</a:t>
            </a:r>
            <a:endParaRPr lang="nb-NO" noProof="0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B649D4C-02EA-554E-88BA-E2B92A77BF30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301295" y="6495832"/>
            <a:ext cx="7830002" cy="28203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4000">
                <a:solidFill>
                  <a:srgbClr val="002060"/>
                </a:solidFill>
              </a:defRPr>
            </a:lvl1pPr>
          </a:lstStyle>
          <a:p>
            <a:pPr lvl="0"/>
            <a:r>
              <a:rPr lang="en-GB" noProof="0" dirty="0"/>
              <a:t>Subheading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CA76A24-B20E-2A47-B4AB-149B01AF28CD}"/>
              </a:ext>
            </a:extLst>
          </p:cNvPr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3284E4-EF40-FB41-84C5-D5BA79E9989F}"/>
              </a:ext>
            </a:extLst>
          </p:cNvPr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C091356-77DF-834B-BDFB-1F2D2353847C}"/>
              </a:ext>
            </a:extLst>
          </p:cNvPr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fld id="{75E98139-BDAB-FE4F-AC60-A291AB5DF0B5}" type="slidenum">
              <a:rPr lang="en-GB" noProof="0" smtClean="0"/>
              <a:pPr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79091007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full image (dark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32EAD976-829F-AD45-B32F-D5906E86520E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1" y="0"/>
            <a:ext cx="24382413" cy="13716000"/>
          </a:xfrm>
          <a:prstGeom prst="rect">
            <a:avLst/>
          </a:prstGeom>
          <a:solidFill>
            <a:srgbClr val="00205B"/>
          </a:solidFill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to</a:t>
            </a:r>
            <a:br>
              <a:rPr lang="en-GB" noProof="0" dirty="0"/>
            </a:br>
            <a:r>
              <a:rPr lang="en-GB" noProof="0" dirty="0"/>
              <a:t>add image</a:t>
            </a:r>
          </a:p>
        </p:txBody>
      </p:sp>
      <p:sp>
        <p:nvSpPr>
          <p:cNvPr id="7" name="Text Placeholder 5">
            <a:extLst>
              <a:ext uri="{FF2B5EF4-FFF2-40B4-BE49-F238E27FC236}">
                <a16:creationId xmlns:a16="http://schemas.microsoft.com/office/drawing/2014/main" id="{F809BAE3-5604-314D-A43E-3C906FEEE829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804988" y="12700510"/>
            <a:ext cx="4754562" cy="26987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000">
                <a:solidFill>
                  <a:schemeClr val="bg1"/>
                </a:solidFill>
              </a:defRPr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GB" noProof="0" dirty="0"/>
              <a:t>Norwegian Communications Authority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DCB2B3BF-9605-994C-ABF9-727AB197939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01299" y="3932210"/>
            <a:ext cx="14741410" cy="1975628"/>
          </a:xfrm>
        </p:spPr>
        <p:txBody>
          <a:bodyPr anchor="b">
            <a:normAutofit/>
          </a:bodyPr>
          <a:lstStyle>
            <a:lvl1pPr>
              <a:defRPr sz="8000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Heading</a:t>
            </a:r>
            <a:endParaRPr lang="nb-NO" noProof="0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8F249936-84CD-F84A-A327-63727ECE682D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301295" y="6495832"/>
            <a:ext cx="7830002" cy="28203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40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dirty="0"/>
              <a:t>Subheading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CE62BB0-A51D-044A-A1AF-B3E029B21F12}"/>
              </a:ext>
            </a:extLst>
          </p:cNvPr>
          <p:cNvSpPr>
            <a:spLocks noGrp="1"/>
          </p:cNvSpPr>
          <p:nvPr>
            <p:ph type="dt" sz="half" idx="22"/>
          </p:nvPr>
        </p:nvSpPr>
        <p:spPr>
          <a:blipFill>
            <a:blip r:embed="rId2"/>
            <a:stretch>
              <a:fillRect l="82000"/>
            </a:stretch>
          </a:blip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FB65E21E-B3B8-3F49-9CE8-84D736BD1F0A}"/>
              </a:ext>
            </a:extLst>
          </p:cNvPr>
          <p:cNvSpPr>
            <a:spLocks noGrp="1"/>
          </p:cNvSpPr>
          <p:nvPr>
            <p:ph type="ftr" sz="quarter" idx="23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4D67CB4-8E11-EB42-A507-6721CB10973A}"/>
              </a:ext>
            </a:extLst>
          </p:cNvPr>
          <p:cNvSpPr>
            <a:spLocks noGrp="1"/>
          </p:cNvSpPr>
          <p:nvPr>
            <p:ph type="sldNum" sz="quarter" idx="2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5E98139-BDAB-FE4F-AC60-A291AB5DF0B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932888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full image (ligh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3">
            <a:extLst>
              <a:ext uri="{FF2B5EF4-FFF2-40B4-BE49-F238E27FC236}">
                <a16:creationId xmlns:a16="http://schemas.microsoft.com/office/drawing/2014/main" id="{1BCBC193-5722-0246-A124-02866214C206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1" y="0"/>
            <a:ext cx="24382413" cy="13716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anchor="ctr"/>
          <a:lstStyle>
            <a:lvl1pPr algn="ctr">
              <a:defRPr>
                <a:solidFill>
                  <a:srgbClr val="00205B"/>
                </a:solidFill>
              </a:defRPr>
            </a:lvl1pPr>
          </a:lstStyle>
          <a:p>
            <a:r>
              <a:rPr lang="en-GB" noProof="0" dirty="0"/>
              <a:t>Click to</a:t>
            </a:r>
            <a:br>
              <a:rPr lang="en-GB" noProof="0" dirty="0"/>
            </a:br>
            <a:r>
              <a:rPr lang="en-GB" noProof="0" dirty="0"/>
              <a:t>add image</a:t>
            </a:r>
          </a:p>
        </p:txBody>
      </p:sp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9231E648-70F5-FA47-A971-CE660459BE81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804988" y="12700510"/>
            <a:ext cx="4754562" cy="26987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000">
                <a:solidFill>
                  <a:srgbClr val="00205B"/>
                </a:solidFill>
              </a:defRPr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GB" noProof="0" dirty="0"/>
              <a:t>Norwegian Communications Authority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39AA9CFA-576D-A84D-9591-688D4D43AA2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01299" y="3932210"/>
            <a:ext cx="14741410" cy="1975628"/>
          </a:xfrm>
        </p:spPr>
        <p:txBody>
          <a:bodyPr anchor="b">
            <a:normAutofit/>
          </a:bodyPr>
          <a:lstStyle>
            <a:lvl1pPr>
              <a:defRPr sz="8000">
                <a:solidFill>
                  <a:srgbClr val="002060"/>
                </a:solidFill>
              </a:defRPr>
            </a:lvl1pPr>
          </a:lstStyle>
          <a:p>
            <a:r>
              <a:rPr lang="en-GB" noProof="0" dirty="0"/>
              <a:t>Heading</a:t>
            </a:r>
            <a:endParaRPr lang="nb-NO" noProof="0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798FF884-AC62-874F-A7B9-1AA8BD528DBC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301295" y="6495832"/>
            <a:ext cx="7830002" cy="28203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4000">
                <a:solidFill>
                  <a:srgbClr val="002060"/>
                </a:solidFill>
              </a:defRPr>
            </a:lvl1pPr>
          </a:lstStyle>
          <a:p>
            <a:pPr lvl="0"/>
            <a:r>
              <a:rPr lang="en-GB" noProof="0" dirty="0"/>
              <a:t>Subheading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E4B7741-1455-7A4F-B3F2-D791E821A86F}"/>
              </a:ext>
            </a:extLst>
          </p:cNvPr>
          <p:cNvSpPr>
            <a:spLocks noGrp="1"/>
          </p:cNvSpPr>
          <p:nvPr>
            <p:ph type="dt" sz="half" idx="22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D01331-E84E-714E-9927-8AEB4DC8CB53}"/>
              </a:ext>
            </a:extLst>
          </p:cNvPr>
          <p:cNvSpPr>
            <a:spLocks noGrp="1"/>
          </p:cNvSpPr>
          <p:nvPr>
            <p:ph type="ftr" sz="quarter" idx="23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E45D9A9-B77C-964D-8D12-767C7451FA48}"/>
              </a:ext>
            </a:extLst>
          </p:cNvPr>
          <p:cNvSpPr>
            <a:spLocks noGrp="1"/>
          </p:cNvSpPr>
          <p:nvPr>
            <p:ph type="sldNum" sz="quarter" idx="24"/>
          </p:nvPr>
        </p:nvSpPr>
        <p:spPr/>
        <p:txBody>
          <a:bodyPr/>
          <a:lstStyle/>
          <a:p>
            <a:fld id="{75E98139-BDAB-FE4F-AC60-A291AB5DF0B5}" type="slidenum">
              <a:rPr lang="en-GB" noProof="0" smtClean="0"/>
              <a:pPr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735890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image" Target="../media/image1.emf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9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5" Type="http://schemas.openxmlformats.org/officeDocument/2006/relationships/image" Target="../media/image1.emf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Relationship Id="rId14" Type="http://schemas.openxmlformats.org/officeDocument/2006/relationships/theme" Target="../theme/theme3.xml"/></Relationships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theme/theme2.xml><?xml version="1.0" encoding="utf-8"?>
<a:theme xmlns:a="http://schemas.openxmlformats.org/drawingml/2006/main" name="Norsk (nynorsk)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KOM_powerpoint_mal.potx" id="{26532C05-62ED-4816-9D84-B66E9092B16F}" vid="{90A70D6B-E191-4D30-A2C9-A5734A98A48C}"/>
    </a:ext>
  </a:extLst>
</a:theme>
</file>

<file path=ppt/theme/theme3.xml><?xml version="1.0" encoding="utf-8"?>
<a:theme xmlns:a="http://schemas.openxmlformats.org/drawingml/2006/main" name="English (United Kingdom)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KOM_powerpoint_mal.potx" id="{26532C05-62ED-4816-9D84-B66E9092B16F}" vid="{ED5D7DC2-DEEE-4393-98FC-F895A5ABE3E0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docProps/app.xml><?xml version="1.0" encoding="utf-8"?>
<Properties xmlns="http://schemas.openxmlformats.org/officeDocument/2006/extended-properties" xmlns:vt="http://schemas.openxmlformats.org/officeDocument/2006/docPropsVTypes">
  <Template>NKOM_powerpoint_mal</Template>
  <TotalTime>965</TotalTime>
  <Words>160</Words>
  <Application>Microsoft Office PowerPoint</Application>
  <PresentationFormat>Egendefinert</PresentationFormat>
  <Paragraphs>18</Paragraphs>
  <Slides>2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3</vt:i4>
      </vt:variant>
      <vt:variant>
        <vt:lpstr>Lysbildetitler</vt:lpstr>
      </vt:variant>
      <vt:variant>
        <vt:i4>2</vt:i4>
      </vt:variant>
    </vt:vector>
  </HeadingPairs>
  <TitlesOfParts>
    <vt:vector size="7" baseType="lpstr">
      <vt:lpstr>Arial</vt:lpstr>
      <vt:lpstr>Calibri</vt:lpstr>
      <vt:lpstr>Norsk (bokmål)</vt:lpstr>
      <vt:lpstr>Norsk (nynorsk)</vt:lpstr>
      <vt:lpstr>English (United Kingdom)</vt:lpstr>
      <vt:lpstr>2022 «OTT fair share» discussion  and 2012 BEREC statement to ITU/WCIT</vt:lpstr>
      <vt:lpstr>2022 – déjà vu 2012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Arbeidet med Internett i Nkom</dc:title>
  <dc:subject/>
  <dc:creator>Sørensen, Frode</dc:creator>
  <cp:keywords/>
  <dc:description/>
  <cp:lastModifiedBy>Sørensen, Frode</cp:lastModifiedBy>
  <cp:revision>3</cp:revision>
  <dcterms:created xsi:type="dcterms:W3CDTF">2021-11-15T13:46:52Z</dcterms:created>
  <dcterms:modified xsi:type="dcterms:W3CDTF">2022-05-19T11:15:39Z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0x010100FA755C8AA6B8DB43B4FA9269743F06CA</vt:lpwstr>
  </property>
</Properties>
</file>