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</p:sldMasterIdLst>
  <p:notesMasterIdLst>
    <p:notesMasterId r:id="rId11"/>
  </p:notesMasterIdLst>
  <p:sldIdLst>
    <p:sldId id="256" r:id="rId4"/>
    <p:sldId id="270" r:id="rId5"/>
    <p:sldId id="272" r:id="rId6"/>
    <p:sldId id="273" r:id="rId7"/>
    <p:sldId id="274" r:id="rId8"/>
    <p:sldId id="275" r:id="rId9"/>
    <p:sldId id="271" r:id="rId1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521415D9-36F7-43E2-AB2F-B90AF26B5E84}">
      <p14:sectionLst xmlns:p14="http://schemas.microsoft.com/office/powerpoint/2010/main">
        <p14:section name="Naamloze sectie" id="{2A6CC11E-29DC-4E04-B728-5710DCE19705}">
          <p14:sldIdLst>
            <p14:sldId id="256"/>
            <p14:sldId id="270"/>
            <p14:sldId id="272"/>
            <p14:sldId id="273"/>
            <p14:sldId id="274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5" autoAdjust="0"/>
  </p:normalViewPr>
  <p:slideViewPr>
    <p:cSldViewPr>
      <p:cViewPr varScale="1">
        <p:scale>
          <a:sx n="100" d="100"/>
          <a:sy n="100" d="100"/>
        </p:scale>
        <p:origin x="29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82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006068"/>
                </a:solidFill>
                <a:latin typeface="Helvetica Neue" charset="0"/>
                <a:sym typeface="Helvetica Neue" charset="0"/>
              </a:rPr>
              <a:t>Jeroen Leendertz, 19-05-2022</a:t>
            </a:r>
            <a:endParaRPr lang="en-US" altLang="en-US" sz="844" dirty="0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Jeroen Leendertz, 19-05-2022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214812" y="1356615"/>
            <a:ext cx="4697016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Reducing “Unwanted/Bad” traffic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2960191"/>
            <a:ext cx="4749676" cy="1460004"/>
          </a:xfrm>
        </p:spPr>
        <p:txBody>
          <a:bodyPr/>
          <a:lstStyle/>
          <a:p>
            <a:pPr marL="0" indent="0" eaLnBrk="1" hangingPunct="1"/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86CBC71-50C2-2B4F-B6D3-0DE1DCFA924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Biggest benefits</a:t>
            </a:r>
          </a:p>
        </p:txBody>
      </p:sp>
      <p:sp>
        <p:nvSpPr>
          <p:cNvPr id="21508" name="Rectangle 2"/>
          <p:cNvSpPr>
            <a:spLocks/>
          </p:cNvSpPr>
          <p:nvPr/>
        </p:nvSpPr>
        <p:spPr bwMode="auto">
          <a:xfrm>
            <a:off x="611560" y="1347614"/>
            <a:ext cx="388632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/>
            <a:r>
              <a:rPr lang="en-US" altLang="en-US" sz="2215" dirty="0">
                <a:solidFill>
                  <a:schemeClr val="tx1"/>
                </a:solidFill>
              </a:rPr>
              <a:t>No more captcha</a:t>
            </a:r>
          </a:p>
          <a:p>
            <a:pPr algn="l" eaLnBrk="1" hangingPunct="1"/>
            <a:r>
              <a:rPr lang="en-US" altLang="en-US" sz="2215" dirty="0">
                <a:solidFill>
                  <a:schemeClr val="tx1"/>
                </a:solidFill>
              </a:rPr>
              <a:t>Less overall power consumption</a:t>
            </a:r>
          </a:p>
          <a:p>
            <a:pPr algn="l" eaLnBrk="1" hangingPunct="1"/>
            <a:endParaRPr lang="en-US" altLang="en-US" sz="2215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215" dirty="0">
                <a:solidFill>
                  <a:schemeClr val="tx1"/>
                </a:solidFill>
              </a:rPr>
              <a:t>Room for improvement</a:t>
            </a:r>
          </a:p>
          <a:p>
            <a:pPr algn="l" eaLnBrk="1" hangingPunct="1"/>
            <a:endParaRPr lang="en-US" altLang="en-US" sz="2215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215" dirty="0">
                <a:solidFill>
                  <a:schemeClr val="tx1"/>
                </a:solidFill>
              </a:rPr>
              <a:t>But in my opinion best of all</a:t>
            </a:r>
          </a:p>
          <a:p>
            <a:pPr algn="l" eaLnBrk="1" hangingPunct="1"/>
            <a:endParaRPr lang="en-US" altLang="en-US" sz="2215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215" dirty="0">
                <a:solidFill>
                  <a:schemeClr val="tx1"/>
                </a:solidFill>
              </a:rPr>
              <a:t>Less opportunities for hackers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86CBC71-50C2-2B4F-B6D3-0DE1DCFA924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4" y="133945"/>
            <a:ext cx="8268891" cy="493589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453554-25E8-5BE1-EF60-45322119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5" y="66974"/>
            <a:ext cx="8566951" cy="47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98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2FC1EB4-9537-8493-5DA0-B2241BD0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" y="267494"/>
            <a:ext cx="8914099" cy="45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054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86CBC71-50C2-2B4F-B6D3-0DE1DCFA924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5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Afbeelding 2" descr="Afbeelding met tekst, schermafbeelding, binnen, scherm&#10;&#10;Automatisch gegenereerde beschrijving">
            <a:extLst>
              <a:ext uri="{FF2B5EF4-FFF2-40B4-BE49-F238E27FC236}">
                <a16:creationId xmlns:a16="http://schemas.microsoft.com/office/drawing/2014/main" id="{10CE2E64-4BAB-9E7E-6D73-F394D6F8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2" y="48783"/>
            <a:ext cx="8891738" cy="48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971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86CBC71-50C2-2B4F-B6D3-0DE1DCFA924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6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Afbeelding 2" descr="Afbeelding met tekst, schermafbeelding, binnen, scherm&#10;&#10;Automatisch gegenereerde beschrijving">
            <a:extLst>
              <a:ext uri="{FF2B5EF4-FFF2-40B4-BE49-F238E27FC236}">
                <a16:creationId xmlns:a16="http://schemas.microsoft.com/office/drawing/2014/main" id="{7A95762C-9B9D-BA13-74AE-BCBEA42C1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1" y="6734"/>
            <a:ext cx="8891737" cy="49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88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10528</TotalTime>
  <Pages>0</Pages>
  <Words>37</Words>
  <Characters>0</Characters>
  <Application>Microsoft Office PowerPoint</Application>
  <PresentationFormat>Diavoorstelling (16:9)</PresentationFormat>
  <Lines>0</Lines>
  <Paragraphs>17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Arial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 copy</vt:lpstr>
      <vt:lpstr>Questions</vt:lpstr>
      <vt:lpstr>Reducing “Unwanted/Bad” traffic</vt:lpstr>
      <vt:lpstr>Biggest benefits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Jeroen Leendertz</cp:lastModifiedBy>
  <cp:revision>13</cp:revision>
  <dcterms:modified xsi:type="dcterms:W3CDTF">2022-05-19T07:15:10Z</dcterms:modified>
</cp:coreProperties>
</file>