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7.wmf" ContentType="image/x-wmf"/>
  <Override PartName="/ppt/media/image3.wmf" ContentType="image/x-wmf"/>
  <Override PartName="/ppt/media/image2.wmf" ContentType="image/x-wmf"/>
  <Override PartName="/ppt/media/image5.wmf" ContentType="image/x-wmf"/>
  <Override PartName="/ppt/media/image6.jpeg" ContentType="image/jpeg"/>
  <Override PartName="/ppt/media/image9.wmf" ContentType="image/x-wmf"/>
  <Override PartName="/ppt/media/image8.png" ContentType="image/png"/>
  <Override PartName="/ppt/media/image4.jpeg" ContentType="image/jpeg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5148262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2DBC54D-26AC-442C-A000-F2084A066CB8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4" descr=""/>
          <p:cNvPicPr/>
          <p:nvPr/>
        </p:nvPicPr>
        <p:blipFill>
          <a:blip r:embed="rId2"/>
          <a:stretch/>
        </p:blipFill>
        <p:spPr>
          <a:xfrm rot="5400000">
            <a:off x="2159640" y="-2142360"/>
            <a:ext cx="4827960" cy="9140400"/>
          </a:xfrm>
          <a:prstGeom prst="rect">
            <a:avLst/>
          </a:prstGeom>
          <a:ln w="0">
            <a:noFill/>
          </a:ln>
        </p:spPr>
      </p:pic>
      <p:sp>
        <p:nvSpPr>
          <p:cNvPr id="1" name="Line 1"/>
          <p:cNvSpPr/>
          <p:nvPr/>
        </p:nvSpPr>
        <p:spPr>
          <a:xfrm>
            <a:off x="4232520" y="2881440"/>
            <a:ext cx="4929120" cy="360"/>
          </a:xfrm>
          <a:prstGeom prst="line">
            <a:avLst/>
          </a:prstGeom>
          <a:ln w="12600">
            <a:solidFill>
              <a:srgbClr val="004d5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98280" y="4959720"/>
            <a:ext cx="6425640" cy="117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006068"/>
                </a:solidFill>
                <a:latin typeface="Helvetica Neue"/>
                <a:ea typeface="ヒラギノ角ゴ ProN W3"/>
              </a:rPr>
              <a:t>Denis Walker | RIPE 84 | 19/5/2022</a:t>
            </a:r>
            <a:endParaRPr b="0" lang="en-GB" sz="850" spc="-1" strike="noStrike">
              <a:latin typeface="Arial"/>
            </a:endParaRPr>
          </a:p>
        </p:txBody>
      </p:sp>
      <p:pic>
        <p:nvPicPr>
          <p:cNvPr id="3" name="Picture 4" descr=""/>
          <p:cNvPicPr/>
          <p:nvPr/>
        </p:nvPicPr>
        <p:blipFill>
          <a:blip r:embed="rId3"/>
          <a:stretch/>
        </p:blipFill>
        <p:spPr>
          <a:xfrm>
            <a:off x="7651800" y="3870720"/>
            <a:ext cx="1256400" cy="955440"/>
          </a:xfrm>
          <a:prstGeom prst="rect">
            <a:avLst/>
          </a:prstGeom>
          <a:ln w="0">
            <a:noFill/>
          </a:ln>
        </p:spPr>
      </p:pic>
      <p:pic>
        <p:nvPicPr>
          <p:cNvPr id="4" name="Picture 5" descr=""/>
          <p:cNvPicPr/>
          <p:nvPr/>
        </p:nvPicPr>
        <p:blipFill>
          <a:blip r:embed="rId4"/>
          <a:stretch/>
        </p:blipFill>
        <p:spPr>
          <a:xfrm>
            <a:off x="526320" y="267120"/>
            <a:ext cx="3333600" cy="25372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"/>
          <p:cNvPicPr/>
          <p:nvPr/>
        </p:nvPicPr>
        <p:blipFill>
          <a:blip r:embed="rId2"/>
          <a:stretch/>
        </p:blipFill>
        <p:spPr>
          <a:xfrm>
            <a:off x="7200" y="4906080"/>
            <a:ext cx="9140400" cy="237960"/>
          </a:xfrm>
          <a:prstGeom prst="rect">
            <a:avLst/>
          </a:prstGeom>
          <a:ln w="0"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98280" y="4959720"/>
            <a:ext cx="6425640" cy="117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Denis Walker | RIPE 84 | 19/5/2022</a:t>
            </a:r>
            <a:endParaRPr b="0" lang="en-GB" sz="850" spc="-1" strike="noStrike">
              <a:latin typeface="Arial"/>
            </a:endParaRPr>
          </a:p>
        </p:txBody>
      </p:sp>
      <p:sp>
        <p:nvSpPr>
          <p:cNvPr id="45" name="Line 2"/>
          <p:cNvSpPr/>
          <p:nvPr/>
        </p:nvSpPr>
        <p:spPr>
          <a:xfrm>
            <a:off x="8732880" y="4590720"/>
            <a:ext cx="360" cy="44244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3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7884360" y="4532760"/>
            <a:ext cx="671760" cy="51048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" descr=""/>
          <p:cNvPicPr/>
          <p:nvPr/>
        </p:nvPicPr>
        <p:blipFill>
          <a:blip r:embed="rId2"/>
          <a:stretch/>
        </p:blipFill>
        <p:spPr>
          <a:xfrm>
            <a:off x="7200" y="4906080"/>
            <a:ext cx="9140400" cy="23796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98280" y="4959720"/>
            <a:ext cx="6425640" cy="117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Denis Walker | RIPE 84 | 19/5/2022</a:t>
            </a:r>
            <a:endParaRPr b="0" lang="en-GB" sz="850" spc="-1" strike="noStrike">
              <a:latin typeface="Arial"/>
            </a:endParaRPr>
          </a:p>
        </p:txBody>
      </p:sp>
      <p:sp>
        <p:nvSpPr>
          <p:cNvPr id="88" name="Line 2"/>
          <p:cNvSpPr/>
          <p:nvPr/>
        </p:nvSpPr>
        <p:spPr>
          <a:xfrm>
            <a:off x="8732880" y="4590720"/>
            <a:ext cx="360" cy="44244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Line 3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Picture 10" descr=""/>
          <p:cNvPicPr/>
          <p:nvPr/>
        </p:nvPicPr>
        <p:blipFill>
          <a:blip r:embed="rId3"/>
          <a:stretch/>
        </p:blipFill>
        <p:spPr>
          <a:xfrm>
            <a:off x="7884360" y="4532760"/>
            <a:ext cx="671760" cy="51048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" descr=""/>
          <p:cNvPicPr/>
          <p:nvPr/>
        </p:nvPicPr>
        <p:blipFill>
          <a:blip r:embed="rId2"/>
          <a:stretch/>
        </p:blipFill>
        <p:spPr>
          <a:xfrm>
            <a:off x="5221800" y="1005840"/>
            <a:ext cx="3737880" cy="394380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640080" y="3088440"/>
            <a:ext cx="7769520" cy="11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4430" spc="-1" strike="noStrike">
                <a:solidFill>
                  <a:srgbClr val="000000"/>
                </a:solidFill>
                <a:latin typeface="Gill Sans (Headings)"/>
                <a:ea typeface="ヒラギノ角ゴ ProN W3"/>
              </a:rPr>
              <a:t>Questions?</a:t>
            </a:r>
            <a:endParaRPr b="0" lang="en-GB" sz="443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7740360" y="4085280"/>
            <a:ext cx="1052280" cy="80028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304160" y="1357200"/>
            <a:ext cx="3519000" cy="14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>
            <a:noAutofit/>
          </a:bodyPr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Numbered Work Items</a:t>
            </a:r>
            <a:endParaRPr b="0" lang="en-GB" sz="253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Moving Forwards?</a:t>
            </a:r>
            <a:endParaRPr b="0" lang="en-GB" sz="25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_1"/>
          <p:cNvSpPr/>
          <p:nvPr/>
        </p:nvSpPr>
        <p:spPr>
          <a:xfrm>
            <a:off x="1005840" y="91440"/>
            <a:ext cx="6764760" cy="56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Technical Changes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94" name="CustomShape 2_1"/>
          <p:cNvSpPr/>
          <p:nvPr/>
        </p:nvSpPr>
        <p:spPr>
          <a:xfrm>
            <a:off x="457200" y="822960"/>
            <a:ext cx="786240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Very difficult to get consensus on technical changes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Everybody is busy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No time to read (long) emails, articles, join discussions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Issues remain open for years!!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When chairs recommend a way forward based on a few comments:</a:t>
            </a:r>
            <a:endParaRPr b="0" lang="en-GB" sz="22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last minute objections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_2"/>
          <p:cNvSpPr/>
          <p:nvPr/>
        </p:nvSpPr>
        <p:spPr>
          <a:xfrm>
            <a:off x="1005840" y="91440"/>
            <a:ext cx="6764760" cy="56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 suggestion...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96" name="CustomShape 2_2"/>
          <p:cNvSpPr/>
          <p:nvPr/>
        </p:nvSpPr>
        <p:spPr>
          <a:xfrm>
            <a:off x="457200" y="822960"/>
            <a:ext cx="786240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Set up a technical committee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 permanent Task Force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Transient members, come and go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People with time to consider an issue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Cross WG cooperation – no rigid boundaries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Make a recommendation to a WG for final consensus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_4"/>
          <p:cNvSpPr/>
          <p:nvPr/>
        </p:nvSpPr>
        <p:spPr>
          <a:xfrm>
            <a:off x="1005840" y="91440"/>
            <a:ext cx="6764760" cy="56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 vs Policy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98" name="CustomShape 2_4"/>
          <p:cNvSpPr/>
          <p:nvPr/>
        </p:nvSpPr>
        <p:spPr>
          <a:xfrm>
            <a:off x="457200" y="822960"/>
            <a:ext cx="786240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Numbered Work Items set up to manage technical changes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Some changes evolve into wider issues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Perhaps more appropriate for a policy</a:t>
            </a:r>
            <a:endParaRPr b="0" lang="en-GB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For example – personal data, historical data, UTF-8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/>
          <p:nvPr/>
        </p:nvSpPr>
        <p:spPr>
          <a:xfrm>
            <a:off x="1371600" y="91440"/>
            <a:ext cx="703944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TextShape 2"/>
          <p:cNvSpPr/>
          <p:nvPr/>
        </p:nvSpPr>
        <p:spPr>
          <a:xfrm>
            <a:off x="423360" y="103680"/>
            <a:ext cx="5335920" cy="236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_3"/>
          <p:cNvSpPr/>
          <p:nvPr/>
        </p:nvSpPr>
        <p:spPr>
          <a:xfrm>
            <a:off x="365760" y="91440"/>
            <a:ext cx="85935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Closed NWIs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78" name="CustomShape 2_3"/>
          <p:cNvSpPr/>
          <p:nvPr/>
        </p:nvSpPr>
        <p:spPr>
          <a:xfrm>
            <a:off x="536400" y="792360"/>
            <a:ext cx="7966080" cy="33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NWI-1closed, no interest (tracking abuse-c changes)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NWI-8 phase 2 cancelled (user defined auth groups)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65760" y="91440"/>
            <a:ext cx="85935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NWI-2 Historical Queries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536400" y="792360"/>
            <a:ext cx="7966080" cy="33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 opened May 2016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Query data only allowed from last deletion point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Arbitrary cut off point, no logical reason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Several people asked for this arbitrary restriction to be dropped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Chairs recommended to drop this restriction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Recent objections based on privacy concerns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Does ‘public interest’ play a role?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Currently under review by RIPE NCC legal team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_0"/>
          <p:cNvSpPr/>
          <p:nvPr/>
        </p:nvSpPr>
        <p:spPr>
          <a:xfrm>
            <a:off x="365760" y="91440"/>
            <a:ext cx="85935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NWI-4 Inetnum Status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82" name="CustomShape 2_0"/>
          <p:cNvSpPr/>
          <p:nvPr/>
        </p:nvSpPr>
        <p:spPr>
          <a:xfrm>
            <a:off x="536400" y="792360"/>
            <a:ext cx="7966080" cy="33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 opened May 2016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How to document the assignment of a whole allocation?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Raised in APWG session but not considered a policy issue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Several solutions proposed, some technically not possible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Chairs recommend a RIPE NCC proposal:</a:t>
            </a:r>
            <a:endParaRPr b="0" lang="en-GB" sz="1800" spc="-1" strike="noStrike">
              <a:latin typeface="Arial"/>
            </a:endParaRPr>
          </a:p>
          <a:p>
            <a:pPr lvl="1" marL="432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New status value ‘ALLOCATED-ASSIGNED PA’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Status structure and values been changed several times over the years</a:t>
            </a:r>
            <a:endParaRPr b="0" lang="en-GB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RIPE NCC preparing impact analysis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00040" y="133560"/>
            <a:ext cx="82652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NWI-10 Definition of Country</a:t>
            </a:r>
            <a:endParaRPr b="0" lang="en-GB" sz="264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500040" y="850680"/>
            <a:ext cx="8265240" cy="37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Implementation is ongoing</a:t>
            </a:r>
            <a:endParaRPr b="0" lang="en-GB" sz="2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Expect completion by RIPE 85</a:t>
            </a:r>
            <a:endParaRPr b="0" lang="en-GB" sz="22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No further discussion or decisions needed (?)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500040" y="133560"/>
            <a:ext cx="82652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NWI-12 NRTM v4</a:t>
            </a:r>
            <a:endParaRPr b="0" lang="en-GB" sz="264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264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500040" y="850680"/>
            <a:ext cx="8265240" cy="37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5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"/>
            </a:pPr>
            <a:r>
              <a:rPr b="0" lang="en-US" sz="2220" spc="-1" strike="noStrike">
                <a:solidFill>
                  <a:srgbClr val="000000"/>
                </a:solidFill>
                <a:latin typeface="Helvetica Neue"/>
                <a:ea typeface="DejaVu Sans"/>
              </a:rPr>
              <a:t>Solution proposed and agreed</a:t>
            </a:r>
            <a:endParaRPr b="0" lang="en-GB" sz="222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"/>
            </a:pPr>
            <a:r>
              <a:rPr b="0" lang="en-US" sz="2220" spc="-1" strike="noStrike">
                <a:solidFill>
                  <a:srgbClr val="000000"/>
                </a:solidFill>
                <a:latin typeface="Helvetica Neue"/>
                <a:ea typeface="DejaVu Sans"/>
              </a:rPr>
              <a:t>Ongoing IETF process for new standard</a:t>
            </a:r>
            <a:endParaRPr b="0" lang="en-GB" sz="222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"/>
            </a:pPr>
            <a:r>
              <a:rPr b="0" lang="en-US" sz="2220" spc="-1" strike="noStrike">
                <a:solidFill>
                  <a:srgbClr val="000000"/>
                </a:solidFill>
                <a:latin typeface="Helvetica Neue"/>
                <a:ea typeface="DejaVu Sans"/>
              </a:rPr>
              <a:t>RIPE NCC will start implementing IETF Draft before RIPE 85</a:t>
            </a:r>
            <a:endParaRPr b="0" lang="en-GB" sz="222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00040" y="133560"/>
            <a:ext cx="82652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NWI-13 Geofeed</a:t>
            </a:r>
            <a:endParaRPr b="0" lang="en-GB" sz="264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500040" y="850680"/>
            <a:ext cx="8265240" cy="37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0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Implementation completed</a:t>
            </a:r>
            <a:endParaRPr b="0" lang="en-GB" sz="24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Ongoing (legal) discussions about usage</a:t>
            </a:r>
            <a:endParaRPr b="0" lang="en-GB" sz="24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Helvetica Neue"/>
                <a:ea typeface="DejaVu Sans"/>
              </a:rPr>
              <a:t>Functionality not covered by defined purposes of RIPE Database</a:t>
            </a:r>
            <a:endParaRPr b="0" lang="en-GB" sz="24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Helvetica Neue"/>
                <a:ea typeface="DejaVu Sans"/>
              </a:rPr>
              <a:t>[Purposes affect - Geolocation, IRT, historical data, assignments, personal data, LEAs]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00040" y="133560"/>
            <a:ext cx="82652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NWI-14 Use of “mnt-ref:”</a:t>
            </a:r>
            <a:endParaRPr b="0" lang="en-GB" sz="264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500040" y="850680"/>
            <a:ext cx="8265240" cy="37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16000" indent="-215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RIPE Database has always been open to accidental or intentional mis-representation of responsibility</a:t>
            </a:r>
            <a:endParaRPr b="0" lang="en-GB" sz="2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“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mnt-ref:” allows control over who can reference an object</a:t>
            </a:r>
            <a:endParaRPr b="0" lang="en-GB" sz="2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Extend optional use to other object types</a:t>
            </a:r>
            <a:endParaRPr b="0" lang="en-GB" sz="2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Propose to extend to - person, role, mntner, irt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00040" y="133560"/>
            <a:ext cx="82652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DBTF Recommendations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500040" y="822960"/>
            <a:ext cx="8265240" cy="40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0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 Number of NWIs will be created for the recommendations made by the Database Task Force</a:t>
            </a:r>
            <a:endParaRPr b="0" lang="en-GB" sz="22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NWI-15 Baseline requirements for registration information</a:t>
            </a:r>
            <a:endParaRPr b="0" lang="en-GB" sz="22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NWI-16 Using RIPE Database as an IPAM solution</a:t>
            </a:r>
            <a:endParaRPr b="0" lang="en-GB" sz="22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NWI-17 Historical data</a:t>
            </a:r>
            <a:endParaRPr b="0" lang="en-GB" sz="22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NWI-18 Operational Contact Information</a:t>
            </a:r>
            <a:endParaRPr b="0" lang="en-GB" sz="22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These issues will be raised on the mailing list before RIPE 85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4677</TotalTime>
  <Application>LibreOffice/7.1.6.2$MacOSX_X86_64 LibreOffice_project/0e133318fcee89abacd6a7d077e292f1145735c3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2020-10-25T03:18:05Z</dcterms:created>
  <dc:creator/>
  <dc:description/>
  <dc:language>en-US</dc:language>
  <cp:lastModifiedBy>denis </cp:lastModifiedBy>
  <dcterms:modified xsi:type="dcterms:W3CDTF">2022-05-18T18:16:45Z</dcterms:modified>
  <cp:revision>82</cp:revision>
  <dc:subject/>
  <dc:title>RIPE202010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3</vt:i4>
  </property>
  <property fmtid="{D5CDD505-2E9C-101B-9397-08002B2CF9AE}" pid="7" name="PresentationFormat">
    <vt:lpwstr>On-screen Show (16:9)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14</vt:i4>
  </property>
</Properties>
</file>