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7.wmf" ContentType="image/x-wmf"/>
  <Override PartName="/ppt/media/image3.wmf" ContentType="image/x-wmf"/>
  <Override PartName="/ppt/media/image2.wmf" ContentType="image/x-wmf"/>
  <Override PartName="/ppt/media/image5.wmf" ContentType="image/x-wmf"/>
  <Override PartName="/ppt/media/image6.jpeg" ContentType="image/jpeg"/>
  <Override PartName="/ppt/media/image9.wmf" ContentType="image/x-wmf"/>
  <Override PartName="/ppt/media/image8.png" ContentType="image/png"/>
  <Override PartName="/ppt/media/image4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5148262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CA5BC0B-7720-43F2-B738-515466A82BB4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2159280" y="-2142720"/>
            <a:ext cx="4828320" cy="9140760"/>
          </a:xfrm>
          <a:prstGeom prst="rect">
            <a:avLst/>
          </a:prstGeom>
          <a:ln w="0">
            <a:noFill/>
          </a:ln>
        </p:spPr>
      </p:pic>
      <p:sp>
        <p:nvSpPr>
          <p:cNvPr id="1" name="Line 1"/>
          <p:cNvSpPr/>
          <p:nvPr/>
        </p:nvSpPr>
        <p:spPr>
          <a:xfrm>
            <a:off x="4232520" y="2881440"/>
            <a:ext cx="4929120" cy="360"/>
          </a:xfrm>
          <a:prstGeom prst="line">
            <a:avLst/>
          </a:prstGeom>
          <a:ln w="12600">
            <a:solidFill>
              <a:srgbClr val="004d5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98280" y="4959720"/>
            <a:ext cx="6426000" cy="117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006068"/>
                </a:solidFill>
                <a:latin typeface="Helvetica Neue"/>
                <a:ea typeface="ヒラギノ角ゴ ProN W3"/>
              </a:rPr>
              <a:t>Denis Walker | RIPE 84 | 19/5/2022</a:t>
            </a:r>
            <a:endParaRPr b="0" lang="en-GB" sz="850" spc="-1" strike="noStrike"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70720"/>
            <a:ext cx="1256760" cy="9558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120"/>
            <a:ext cx="3333960" cy="2537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40760" cy="23832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98280" y="4959720"/>
            <a:ext cx="6426000" cy="117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84 | 19/5/2022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45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2120" cy="51084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40760" cy="23832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98280" y="4959720"/>
            <a:ext cx="6426000" cy="117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84 | 19/5/2022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88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2120" cy="5108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"/>
          <p:cNvPicPr/>
          <p:nvPr/>
        </p:nvPicPr>
        <p:blipFill>
          <a:blip r:embed="rId2"/>
          <a:stretch/>
        </p:blipFill>
        <p:spPr>
          <a:xfrm>
            <a:off x="5221800" y="1005840"/>
            <a:ext cx="3738240" cy="394416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640080" y="3088440"/>
            <a:ext cx="7769880" cy="11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latin typeface="Gill Sans (Headings)"/>
                <a:ea typeface="ヒラギノ角ゴ ProN W3"/>
              </a:rPr>
              <a:t>Questions?</a:t>
            </a:r>
            <a:endParaRPr b="0" lang="en-GB" sz="443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7740360" y="4085280"/>
            <a:ext cx="1052640" cy="80064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04160" y="1357200"/>
            <a:ext cx="3519360" cy="14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Personal Data in the RIPE Database</a:t>
            </a:r>
            <a:endParaRPr b="0" lang="en-GB" sz="25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65760" y="91440"/>
            <a:ext cx="8593920" cy="5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Brief Summary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536400" y="792360"/>
            <a:ext cx="7966440" cy="33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Policy proposal published 10 May 2022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Personal data has always been entered into the RIPE Database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In almost all cases, personal data is not needed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Only needed where a resource holder involves a natural person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Business details rather than personal information preferred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_0"/>
          <p:cNvSpPr/>
          <p:nvPr/>
        </p:nvSpPr>
        <p:spPr>
          <a:xfrm>
            <a:off x="365760" y="91440"/>
            <a:ext cx="8593920" cy="5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Consent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0" name="CustomShape 2_0"/>
          <p:cNvSpPr/>
          <p:nvPr/>
        </p:nvSpPr>
        <p:spPr>
          <a:xfrm>
            <a:off x="536400" y="792360"/>
            <a:ext cx="7966440" cy="33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Data subject can consent to publishing their personal data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This is an open, public database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It is available globally to anyone who has an Internet connection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Once you publish any information in this database it is public data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It is too late to worry about privacy later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Most people don’t realise this</a:t>
            </a:r>
            <a:endParaRPr b="0" lang="en-GB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The RIPE Database should not contain any personal data unless it is essential to fulfill the purposes of the database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0040" y="133560"/>
            <a:ext cx="8265600" cy="5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Registration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00040" y="850680"/>
            <a:ext cx="8265600" cy="37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Name of a holder of Internet resources must be published</a:t>
            </a:r>
            <a:endParaRPr b="0" lang="en-GB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Even if it is a natural person</a:t>
            </a:r>
            <a:endParaRPr b="0" lang="en-GB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Addresses must not be published if personal data and not already in public domain</a:t>
            </a:r>
            <a:endParaRPr b="0" lang="en-GB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In this case enter remark stating who holds address details</a:t>
            </a:r>
            <a:endParaRPr b="0" lang="en-GB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Phone numbers and emails must not be personal data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0040" y="133560"/>
            <a:ext cx="8265600" cy="5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Contacts</a:t>
            </a:r>
            <a:endParaRPr b="0" lang="en-GB" sz="264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64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00040" y="850680"/>
            <a:ext cx="8265600" cy="37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Contacts must be documented as ROLEs not PERSONs</a:t>
            </a:r>
            <a:endParaRPr b="0" lang="en-GB" sz="222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Contact name must reflect the role, not a person</a:t>
            </a:r>
            <a:endParaRPr b="0" lang="en-GB" sz="222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Contacts must be able to fulfill a role defined by the purposes </a:t>
            </a:r>
            <a:endParaRPr b="0" lang="en-GB" sz="222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Phone numbers and emails must not be personal data</a:t>
            </a:r>
            <a:endParaRPr b="0" lang="en-GB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Address is not needed for a contact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00040" y="133560"/>
            <a:ext cx="8265600" cy="5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Verification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00040" y="850680"/>
            <a:ext cx="8265600" cy="37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Email addresses and phone numbers entered into the database must be verified</a:t>
            </a:r>
            <a:endParaRPr b="0" lang="en-GB" sz="2400" spc="-1" strike="noStrike">
              <a:latin typeface="Arial"/>
            </a:endParaRPr>
          </a:p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Updates will fail if the verification fails</a:t>
            </a:r>
            <a:endParaRPr b="0" lang="en-GB" sz="2400" spc="-1" strike="noStrike">
              <a:latin typeface="Arial"/>
            </a:endParaRPr>
          </a:p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Must not be allowed to enter data you can’t verify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0040" y="133560"/>
            <a:ext cx="8265600" cy="5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Compliance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00040" y="850680"/>
            <a:ext cx="8265600" cy="37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change will not happen over night</a:t>
            </a:r>
            <a:endParaRPr b="0" lang="en-GB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will take some time to achieve compliance</a:t>
            </a:r>
            <a:endParaRPr b="0" lang="en-GB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 resource holders must work towards full compliance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_3"/>
          <p:cNvSpPr/>
          <p:nvPr/>
        </p:nvSpPr>
        <p:spPr>
          <a:xfrm>
            <a:off x="500040" y="133560"/>
            <a:ext cx="8265600" cy="5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Rationale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90" name="CustomShape 2_3"/>
          <p:cNvSpPr/>
          <p:nvPr/>
        </p:nvSpPr>
        <p:spPr>
          <a:xfrm>
            <a:off x="500040" y="850680"/>
            <a:ext cx="8265600" cy="37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 have a mindset that personal data is needed in database</a:t>
            </a:r>
            <a:endParaRPr b="0" lang="en-GB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most cases, purposes don’t require it</a:t>
            </a:r>
            <a:endParaRPr b="0" lang="en-GB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Around 2m personal data sets in database</a:t>
            </a:r>
            <a:endParaRPr b="0" lang="en-GB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Still growing over time</a:t>
            </a:r>
            <a:endParaRPr b="0" lang="en-GB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Need to change the mindset...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/>
          <p:nvPr/>
        </p:nvSpPr>
        <p:spPr>
          <a:xfrm>
            <a:off x="1371600" y="91440"/>
            <a:ext cx="703980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TextShape 2"/>
          <p:cNvSpPr/>
          <p:nvPr/>
        </p:nvSpPr>
        <p:spPr>
          <a:xfrm>
            <a:off x="423360" y="103680"/>
            <a:ext cx="5336280" cy="23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7763</TotalTime>
  <Application>LibreOffice/7.1.6.2$MacOSX_X86_64 LibreOffice_project/0e133318fcee89abacd6a7d077e292f1145735c3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2020-10-25T03:18:05Z</dcterms:created>
  <dc:creator/>
  <dc:description/>
  <dc:language>en-US</dc:language>
  <cp:lastModifiedBy>denis </cp:lastModifiedBy>
  <dcterms:modified xsi:type="dcterms:W3CDTF">2022-05-18T18:42:32Z</dcterms:modified>
  <cp:revision>83</cp:revision>
  <dc:subject/>
  <dc:title>RIPE202010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3</vt:r8>
  </property>
  <property fmtid="{D5CDD505-2E9C-101B-9397-08002B2CF9AE}" pid="7" name="PresentationFormat">
    <vt:lpwstr>On-screen Show (16:9)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14</vt:r8>
  </property>
</Properties>
</file>